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23"/>
  </p:notesMasterIdLst>
  <p:sldIdLst>
    <p:sldId id="256" r:id="rId2"/>
    <p:sldId id="257" r:id="rId3"/>
    <p:sldId id="258" r:id="rId4"/>
    <p:sldId id="295" r:id="rId5"/>
    <p:sldId id="259" r:id="rId6"/>
    <p:sldId id="297" r:id="rId7"/>
    <p:sldId id="261" r:id="rId8"/>
    <p:sldId id="298" r:id="rId9"/>
    <p:sldId id="299" r:id="rId10"/>
    <p:sldId id="300" r:id="rId11"/>
    <p:sldId id="263" r:id="rId12"/>
    <p:sldId id="302" r:id="rId13"/>
    <p:sldId id="301" r:id="rId14"/>
    <p:sldId id="265" r:id="rId15"/>
    <p:sldId id="271" r:id="rId16"/>
    <p:sldId id="303" r:id="rId17"/>
    <p:sldId id="304" r:id="rId18"/>
    <p:sldId id="305" r:id="rId19"/>
    <p:sldId id="306" r:id="rId20"/>
    <p:sldId id="308" r:id="rId21"/>
    <p:sldId id="278" r:id="rId22"/>
  </p:sldIdLst>
  <p:sldSz cx="9144000" cy="5143500" type="screen16x9"/>
  <p:notesSz cx="6858000" cy="9144000"/>
  <p:embeddedFontLst>
    <p:embeddedFont>
      <p:font typeface="Pontano Sans" charset="0"/>
      <p:regular r:id="rId24"/>
      <p:bold r:id="rId25"/>
    </p:embeddedFont>
    <p:embeddedFont>
      <p:font typeface="Calibri" pitchFamily="34" charset="0"/>
      <p:regular r:id="rId26"/>
      <p:bold r:id="rId27"/>
      <p:italic r:id="rId28"/>
      <p:boldItalic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159D09CE-41C8-4CAE-A3F4-51EA48522359}">
  <a:tblStyle styleId="{159D09CE-41C8-4CAE-A3F4-51EA48522359}"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A57D700-E0E0-4B62-A484-9C6C265E31B6}"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p:scale>
          <a:sx n="102" d="100"/>
          <a:sy n="102" d="100"/>
        </p:scale>
        <p:origin x="-456" y="21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3.fnt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2.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font" Target="fonts/font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4.fntdata"/><Relationship Id="rId30" Type="http://schemas.openxmlformats.org/officeDocument/2006/relationships/presProps" Target="presProps.xml"/></Relationships>
</file>

<file path=ppt/media/image1.jpg>
</file>

<file path=ppt/media/image10.jpeg>
</file>

<file path=ppt/media/image11.png>
</file>

<file path=ppt/media/image12.jpg>
</file>

<file path=ppt/media/image13.jpeg>
</file>

<file path=ppt/media/image14.png>
</file>

<file path=ppt/media/image15.jpg>
</file>

<file path=ppt/media/image16.png>
</file>

<file path=ppt/media/image17.png>
</file>

<file path=ppt/media/image18.png>
</file>

<file path=ppt/media/image19.jpg>
</file>

<file path=ppt/media/image2.jpg>
</file>

<file path=ppt/media/image20.jpg>
</file>

<file path=ppt/media/image21.png>
</file>

<file path=ppt/media/image22.png>
</file>

<file path=ppt/media/image23.png>
</file>

<file path=ppt/media/image24.jpg>
</file>

<file path=ppt/media/image3.png>
</file>

<file path=ppt/media/image4.png>
</file>

<file path=ppt/media/image5.jpeg>
</file>

<file path=ppt/media/image6.jp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65078914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35f391192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35f391192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8"/>
        <p:cNvGrpSpPr/>
        <p:nvPr/>
      </p:nvGrpSpPr>
      <p:grpSpPr>
        <a:xfrm>
          <a:off x="0" y="0"/>
          <a:ext cx="0" cy="0"/>
          <a:chOff x="0" y="0"/>
          <a:chExt cx="0" cy="0"/>
        </a:xfrm>
      </p:grpSpPr>
      <p:sp>
        <p:nvSpPr>
          <p:cNvPr id="359" name="Google Shape;359;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0" name="Google Shape;360;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
        <p:cNvGrpSpPr/>
        <p:nvPr/>
      </p:nvGrpSpPr>
      <p:grpSpPr>
        <a:xfrm>
          <a:off x="0" y="0"/>
          <a:ext cx="0" cy="0"/>
          <a:chOff x="0" y="0"/>
          <a:chExt cx="0" cy="0"/>
        </a:xfrm>
      </p:grpSpPr>
      <p:sp>
        <p:nvSpPr>
          <p:cNvPr id="123" name="Google Shape;123;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4" name="Google Shape;124;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 name="Google Shape;184;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rot="10800000">
            <a:off x="4511857" y="-125"/>
            <a:ext cx="4632300" cy="5143500"/>
          </a:xfrm>
          <a:prstGeom prst="rect">
            <a:avLst/>
          </a:prstGeom>
          <a:gradFill>
            <a:gsLst>
              <a:gs pos="0">
                <a:srgbClr val="364072"/>
              </a:gs>
              <a:gs pos="100000">
                <a:srgbClr val="0E0F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rot="10800000" flipH="1">
            <a:off x="3558544" y="-125"/>
            <a:ext cx="953312" cy="5143625"/>
            <a:chOff x="1962000" y="-125"/>
            <a:chExt cx="953312" cy="5143625"/>
          </a:xfrm>
        </p:grpSpPr>
        <p:sp>
          <p:nvSpPr>
            <p:cNvPr id="12" name="Google Shape;12;p2"/>
            <p:cNvSpPr/>
            <p:nvPr/>
          </p:nvSpPr>
          <p:spPr>
            <a:xfrm rot="10800000" flipH="1">
              <a:off x="2469212" y="0"/>
              <a:ext cx="446100" cy="5143500"/>
            </a:xfrm>
            <a:prstGeom prst="rect">
              <a:avLst/>
            </a:prstGeom>
            <a:gradFill>
              <a:gsLst>
                <a:gs pos="0">
                  <a:srgbClr val="3177EE"/>
                </a:gs>
                <a:gs pos="100000">
                  <a:srgbClr val="113D8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flipH="1">
              <a:off x="2291597" y="-125"/>
              <a:ext cx="184200" cy="5143500"/>
            </a:xfrm>
            <a:prstGeom prst="rect">
              <a:avLst/>
            </a:prstGeom>
            <a:gradFill>
              <a:gsLst>
                <a:gs pos="0">
                  <a:srgbClr val="75DDFF"/>
                </a:gs>
                <a:gs pos="100000">
                  <a:srgbClr val="09B1E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rot="10800000" flipH="1">
              <a:off x="2207413" y="0"/>
              <a:ext cx="90600" cy="5143500"/>
            </a:xfrm>
            <a:prstGeom prst="rect">
              <a:avLst/>
            </a:prstGeom>
            <a:gradFill>
              <a:gsLst>
                <a:gs pos="0">
                  <a:srgbClr val="C6F18D"/>
                </a:gs>
                <a:gs pos="100000">
                  <a:srgbClr val="8AD82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flipH="1">
              <a:off x="1962000" y="0"/>
              <a:ext cx="247800" cy="5143500"/>
            </a:xfrm>
            <a:prstGeom prst="rect">
              <a:avLst/>
            </a:prstGeom>
            <a:gradFill>
              <a:gsLst>
                <a:gs pos="0">
                  <a:srgbClr val="1077D2"/>
                </a:gs>
                <a:gs pos="100000">
                  <a:srgbClr val="09315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 name="Google Shape;16;p2"/>
          <p:cNvSpPr txBox="1">
            <a:spLocks noGrp="1"/>
          </p:cNvSpPr>
          <p:nvPr>
            <p:ph type="ctrTitle"/>
          </p:nvPr>
        </p:nvSpPr>
        <p:spPr>
          <a:xfrm>
            <a:off x="4965100" y="1991825"/>
            <a:ext cx="3704400" cy="1159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17"/>
        <p:cNvGrpSpPr/>
        <p:nvPr/>
      </p:nvGrpSpPr>
      <p:grpSpPr>
        <a:xfrm>
          <a:off x="0" y="0"/>
          <a:ext cx="0" cy="0"/>
          <a:chOff x="0" y="0"/>
          <a:chExt cx="0" cy="0"/>
        </a:xfrm>
      </p:grpSpPr>
      <p:sp>
        <p:nvSpPr>
          <p:cNvPr id="18" name="Google Shape;18;p3"/>
          <p:cNvSpPr/>
          <p:nvPr/>
        </p:nvSpPr>
        <p:spPr>
          <a:xfrm>
            <a:off x="2469212" y="-125"/>
            <a:ext cx="446100" cy="5143500"/>
          </a:xfrm>
          <a:prstGeom prst="rect">
            <a:avLst/>
          </a:prstGeom>
          <a:gradFill>
            <a:gsLst>
              <a:gs pos="0">
                <a:srgbClr val="3177EE"/>
              </a:gs>
              <a:gs pos="100000">
                <a:srgbClr val="113D8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rot="10800000">
            <a:off x="2291597" y="0"/>
            <a:ext cx="184200" cy="5143500"/>
          </a:xfrm>
          <a:prstGeom prst="rect">
            <a:avLst/>
          </a:prstGeom>
          <a:gradFill>
            <a:gsLst>
              <a:gs pos="0">
                <a:srgbClr val="75DDFF"/>
              </a:gs>
              <a:gs pos="100000">
                <a:srgbClr val="09B1E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2207413" y="-125"/>
            <a:ext cx="90600" cy="5143500"/>
          </a:xfrm>
          <a:prstGeom prst="rect">
            <a:avLst/>
          </a:prstGeom>
          <a:gradFill>
            <a:gsLst>
              <a:gs pos="0">
                <a:srgbClr val="C6F18D"/>
              </a:gs>
              <a:gs pos="100000">
                <a:srgbClr val="8AD82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rot="10800000">
            <a:off x="1962000" y="-125"/>
            <a:ext cx="247800" cy="5143500"/>
          </a:xfrm>
          <a:prstGeom prst="rect">
            <a:avLst/>
          </a:prstGeom>
          <a:gradFill>
            <a:gsLst>
              <a:gs pos="0">
                <a:srgbClr val="1077D2"/>
              </a:gs>
              <a:gs pos="100000">
                <a:srgbClr val="09315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rot="10800000">
            <a:off x="2908100" y="-125"/>
            <a:ext cx="6243000" cy="5143500"/>
          </a:xfrm>
          <a:prstGeom prst="rect">
            <a:avLst/>
          </a:prstGeom>
          <a:gradFill>
            <a:gsLst>
              <a:gs pos="0">
                <a:srgbClr val="364072"/>
              </a:gs>
              <a:gs pos="100000">
                <a:srgbClr val="0E0F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txBox="1">
            <a:spLocks noGrp="1"/>
          </p:cNvSpPr>
          <p:nvPr>
            <p:ph type="ctrTitle"/>
          </p:nvPr>
        </p:nvSpPr>
        <p:spPr>
          <a:xfrm>
            <a:off x="3451475" y="2045250"/>
            <a:ext cx="5154300" cy="6909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3600"/>
              <a:buNone/>
              <a:defRPr sz="3600" b="0">
                <a:solidFill>
                  <a:schemeClr val="lt1"/>
                </a:solidFill>
              </a:defRPr>
            </a:lvl1pPr>
            <a:lvl2pPr lvl="1" rtl="0">
              <a:spcBef>
                <a:spcPts val="0"/>
              </a:spcBef>
              <a:spcAft>
                <a:spcPts val="0"/>
              </a:spcAft>
              <a:buClr>
                <a:schemeClr val="lt1"/>
              </a:buClr>
              <a:buSzPts val="3600"/>
              <a:buNone/>
              <a:defRPr sz="3600" b="0">
                <a:solidFill>
                  <a:schemeClr val="lt1"/>
                </a:solidFill>
              </a:defRPr>
            </a:lvl2pPr>
            <a:lvl3pPr lvl="2" rtl="0">
              <a:spcBef>
                <a:spcPts val="0"/>
              </a:spcBef>
              <a:spcAft>
                <a:spcPts val="0"/>
              </a:spcAft>
              <a:buClr>
                <a:schemeClr val="lt1"/>
              </a:buClr>
              <a:buSzPts val="3600"/>
              <a:buNone/>
              <a:defRPr sz="3600" b="0">
                <a:solidFill>
                  <a:schemeClr val="lt1"/>
                </a:solidFill>
              </a:defRPr>
            </a:lvl3pPr>
            <a:lvl4pPr lvl="3" rtl="0">
              <a:spcBef>
                <a:spcPts val="0"/>
              </a:spcBef>
              <a:spcAft>
                <a:spcPts val="0"/>
              </a:spcAft>
              <a:buClr>
                <a:schemeClr val="lt1"/>
              </a:buClr>
              <a:buSzPts val="3600"/>
              <a:buNone/>
              <a:defRPr sz="3600" b="0">
                <a:solidFill>
                  <a:schemeClr val="lt1"/>
                </a:solidFill>
              </a:defRPr>
            </a:lvl4pPr>
            <a:lvl5pPr lvl="4" rtl="0">
              <a:spcBef>
                <a:spcPts val="0"/>
              </a:spcBef>
              <a:spcAft>
                <a:spcPts val="0"/>
              </a:spcAft>
              <a:buClr>
                <a:schemeClr val="lt1"/>
              </a:buClr>
              <a:buSzPts val="3600"/>
              <a:buNone/>
              <a:defRPr sz="3600" b="0">
                <a:solidFill>
                  <a:schemeClr val="lt1"/>
                </a:solidFill>
              </a:defRPr>
            </a:lvl5pPr>
            <a:lvl6pPr lvl="5" rtl="0">
              <a:spcBef>
                <a:spcPts val="0"/>
              </a:spcBef>
              <a:spcAft>
                <a:spcPts val="0"/>
              </a:spcAft>
              <a:buClr>
                <a:schemeClr val="lt1"/>
              </a:buClr>
              <a:buSzPts val="3600"/>
              <a:buNone/>
              <a:defRPr sz="3600" b="0">
                <a:solidFill>
                  <a:schemeClr val="lt1"/>
                </a:solidFill>
              </a:defRPr>
            </a:lvl6pPr>
            <a:lvl7pPr lvl="6" rtl="0">
              <a:spcBef>
                <a:spcPts val="0"/>
              </a:spcBef>
              <a:spcAft>
                <a:spcPts val="0"/>
              </a:spcAft>
              <a:buClr>
                <a:schemeClr val="lt1"/>
              </a:buClr>
              <a:buSzPts val="3600"/>
              <a:buNone/>
              <a:defRPr sz="3600" b="0">
                <a:solidFill>
                  <a:schemeClr val="lt1"/>
                </a:solidFill>
              </a:defRPr>
            </a:lvl7pPr>
            <a:lvl8pPr lvl="7" rtl="0">
              <a:spcBef>
                <a:spcPts val="0"/>
              </a:spcBef>
              <a:spcAft>
                <a:spcPts val="0"/>
              </a:spcAft>
              <a:buClr>
                <a:schemeClr val="lt1"/>
              </a:buClr>
              <a:buSzPts val="3600"/>
              <a:buNone/>
              <a:defRPr sz="3600" b="0">
                <a:solidFill>
                  <a:schemeClr val="lt1"/>
                </a:solidFill>
              </a:defRPr>
            </a:lvl8pPr>
            <a:lvl9pPr lvl="8" rtl="0">
              <a:spcBef>
                <a:spcPts val="0"/>
              </a:spcBef>
              <a:spcAft>
                <a:spcPts val="0"/>
              </a:spcAft>
              <a:buClr>
                <a:schemeClr val="lt1"/>
              </a:buClr>
              <a:buSzPts val="3600"/>
              <a:buNone/>
              <a:defRPr sz="3600" b="0">
                <a:solidFill>
                  <a:schemeClr val="lt1"/>
                </a:solidFill>
              </a:defRPr>
            </a:lvl9pPr>
          </a:lstStyle>
          <a:p>
            <a:endParaRPr/>
          </a:p>
        </p:txBody>
      </p:sp>
      <p:sp>
        <p:nvSpPr>
          <p:cNvPr id="24" name="Google Shape;24;p3"/>
          <p:cNvSpPr txBox="1">
            <a:spLocks noGrp="1"/>
          </p:cNvSpPr>
          <p:nvPr>
            <p:ph type="subTitle" idx="1"/>
          </p:nvPr>
        </p:nvSpPr>
        <p:spPr>
          <a:xfrm>
            <a:off x="3451475" y="2680575"/>
            <a:ext cx="5154300" cy="4323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solidFill>
                  <a:schemeClr val="accent3"/>
                </a:solidFill>
              </a:defRPr>
            </a:lvl1pPr>
            <a:lvl2pPr lvl="1" rtl="0">
              <a:spcBef>
                <a:spcPts val="0"/>
              </a:spcBef>
              <a:spcAft>
                <a:spcPts val="0"/>
              </a:spcAft>
              <a:buSzPts val="1400"/>
              <a:buNone/>
              <a:defRPr sz="1400">
                <a:solidFill>
                  <a:schemeClr val="accent3"/>
                </a:solidFill>
              </a:defRPr>
            </a:lvl2pPr>
            <a:lvl3pPr lvl="2" rtl="0">
              <a:spcBef>
                <a:spcPts val="0"/>
              </a:spcBef>
              <a:spcAft>
                <a:spcPts val="0"/>
              </a:spcAft>
              <a:buSzPts val="1400"/>
              <a:buNone/>
              <a:defRPr sz="1400">
                <a:solidFill>
                  <a:schemeClr val="accent3"/>
                </a:solidFill>
              </a:defRPr>
            </a:lvl3pPr>
            <a:lvl4pPr lvl="3" rtl="0">
              <a:spcBef>
                <a:spcPts val="0"/>
              </a:spcBef>
              <a:spcAft>
                <a:spcPts val="0"/>
              </a:spcAft>
              <a:buClr>
                <a:schemeClr val="accent3"/>
              </a:buClr>
              <a:buSzPts val="1400"/>
              <a:buNone/>
              <a:defRPr sz="1400">
                <a:solidFill>
                  <a:schemeClr val="accent3"/>
                </a:solidFill>
              </a:defRPr>
            </a:lvl4pPr>
            <a:lvl5pPr lvl="4" rtl="0">
              <a:spcBef>
                <a:spcPts val="0"/>
              </a:spcBef>
              <a:spcAft>
                <a:spcPts val="0"/>
              </a:spcAft>
              <a:buClr>
                <a:schemeClr val="accent3"/>
              </a:buClr>
              <a:buSzPts val="1400"/>
              <a:buNone/>
              <a:defRPr sz="1400">
                <a:solidFill>
                  <a:schemeClr val="accent3"/>
                </a:solidFill>
              </a:defRPr>
            </a:lvl5pPr>
            <a:lvl6pPr lvl="5" rtl="0">
              <a:spcBef>
                <a:spcPts val="0"/>
              </a:spcBef>
              <a:spcAft>
                <a:spcPts val="0"/>
              </a:spcAft>
              <a:buClr>
                <a:schemeClr val="accent3"/>
              </a:buClr>
              <a:buSzPts val="1400"/>
              <a:buNone/>
              <a:defRPr sz="1400">
                <a:solidFill>
                  <a:schemeClr val="accent3"/>
                </a:solidFill>
              </a:defRPr>
            </a:lvl6pPr>
            <a:lvl7pPr lvl="6" rtl="0">
              <a:spcBef>
                <a:spcPts val="0"/>
              </a:spcBef>
              <a:spcAft>
                <a:spcPts val="0"/>
              </a:spcAft>
              <a:buClr>
                <a:schemeClr val="accent3"/>
              </a:buClr>
              <a:buSzPts val="1400"/>
              <a:buNone/>
              <a:defRPr sz="1400">
                <a:solidFill>
                  <a:schemeClr val="accent3"/>
                </a:solidFill>
              </a:defRPr>
            </a:lvl7pPr>
            <a:lvl8pPr lvl="7" rtl="0">
              <a:spcBef>
                <a:spcPts val="0"/>
              </a:spcBef>
              <a:spcAft>
                <a:spcPts val="0"/>
              </a:spcAft>
              <a:buClr>
                <a:schemeClr val="accent3"/>
              </a:buClr>
              <a:buSzPts val="1400"/>
              <a:buNone/>
              <a:defRPr sz="1400">
                <a:solidFill>
                  <a:schemeClr val="accent3"/>
                </a:solidFill>
              </a:defRPr>
            </a:lvl8pPr>
            <a:lvl9pPr lvl="8" rtl="0">
              <a:spcBef>
                <a:spcPts val="0"/>
              </a:spcBef>
              <a:spcAft>
                <a:spcPts val="0"/>
              </a:spcAft>
              <a:buClr>
                <a:schemeClr val="accent3"/>
              </a:buClr>
              <a:buSzPts val="1400"/>
              <a:buNone/>
              <a:defRPr sz="1400">
                <a:solidFill>
                  <a:schemeClr val="accent3"/>
                </a:solidFill>
              </a:defRPr>
            </a:lvl9pPr>
          </a:lstStyle>
          <a:p>
            <a:endParaRPr/>
          </a:p>
        </p:txBody>
      </p:sp>
      <p:sp>
        <p:nvSpPr>
          <p:cNvPr id="25" name="Google Shape;25;p3"/>
          <p:cNvSpPr txBox="1">
            <a:spLocks noGrp="1"/>
          </p:cNvSpPr>
          <p:nvPr>
            <p:ph type="sldNum" idx="12"/>
          </p:nvPr>
        </p:nvSpPr>
        <p:spPr>
          <a:xfrm>
            <a:off x="8529584" y="4749851"/>
            <a:ext cx="548700" cy="393600"/>
          </a:xfrm>
          <a:prstGeom prst="rect">
            <a:avLst/>
          </a:prstGeom>
        </p:spPr>
        <p:txBody>
          <a:bodyPr spcFirstLastPara="1" wrap="square" lIns="91425" tIns="91425" rIns="91425" bIns="91425" anchor="ctr" anchorCtr="0">
            <a:noAutofit/>
          </a:bodyPr>
          <a:lstStyle>
            <a:lvl1pPr lvl="0" rtl="0">
              <a:buNone/>
              <a:defRPr>
                <a:latin typeface="Droid Serif"/>
                <a:ea typeface="Droid Serif"/>
                <a:cs typeface="Droid Serif"/>
                <a:sym typeface="Droid Serif"/>
              </a:defRPr>
            </a:lvl1pPr>
            <a:lvl2pPr lvl="1" rtl="0">
              <a:buNone/>
              <a:defRPr>
                <a:latin typeface="Droid Serif"/>
                <a:ea typeface="Droid Serif"/>
                <a:cs typeface="Droid Serif"/>
                <a:sym typeface="Droid Serif"/>
              </a:defRPr>
            </a:lvl2pPr>
            <a:lvl3pPr lvl="2" rtl="0">
              <a:buNone/>
              <a:defRPr>
                <a:latin typeface="Droid Serif"/>
                <a:ea typeface="Droid Serif"/>
                <a:cs typeface="Droid Serif"/>
                <a:sym typeface="Droid Serif"/>
              </a:defRPr>
            </a:lvl3pPr>
            <a:lvl4pPr lvl="3" rtl="0">
              <a:buNone/>
              <a:defRPr>
                <a:latin typeface="Droid Serif"/>
                <a:ea typeface="Droid Serif"/>
                <a:cs typeface="Droid Serif"/>
                <a:sym typeface="Droid Serif"/>
              </a:defRPr>
            </a:lvl4pPr>
            <a:lvl5pPr lvl="4" rtl="0">
              <a:buNone/>
              <a:defRPr>
                <a:latin typeface="Droid Serif"/>
                <a:ea typeface="Droid Serif"/>
                <a:cs typeface="Droid Serif"/>
                <a:sym typeface="Droid Serif"/>
              </a:defRPr>
            </a:lvl5pPr>
            <a:lvl6pPr lvl="5" rtl="0">
              <a:buNone/>
              <a:defRPr>
                <a:latin typeface="Droid Serif"/>
                <a:ea typeface="Droid Serif"/>
                <a:cs typeface="Droid Serif"/>
                <a:sym typeface="Droid Serif"/>
              </a:defRPr>
            </a:lvl6pPr>
            <a:lvl7pPr lvl="6" rtl="0">
              <a:buNone/>
              <a:defRPr>
                <a:latin typeface="Droid Serif"/>
                <a:ea typeface="Droid Serif"/>
                <a:cs typeface="Droid Serif"/>
                <a:sym typeface="Droid Serif"/>
              </a:defRPr>
            </a:lvl7pPr>
            <a:lvl8pPr lvl="7" rtl="0">
              <a:buNone/>
              <a:defRPr>
                <a:latin typeface="Droid Serif"/>
                <a:ea typeface="Droid Serif"/>
                <a:cs typeface="Droid Serif"/>
                <a:sym typeface="Droid Serif"/>
              </a:defRPr>
            </a:lvl8pPr>
            <a:lvl9pPr lvl="8" rtl="0">
              <a:buNone/>
              <a:defRPr>
                <a:latin typeface="Droid Serif"/>
                <a:ea typeface="Droid Serif"/>
                <a:cs typeface="Droid Serif"/>
                <a:sym typeface="Droid Serif"/>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36"/>
        <p:cNvGrpSpPr/>
        <p:nvPr/>
      </p:nvGrpSpPr>
      <p:grpSpPr>
        <a:xfrm>
          <a:off x="0" y="0"/>
          <a:ext cx="0" cy="0"/>
          <a:chOff x="0" y="0"/>
          <a:chExt cx="0" cy="0"/>
        </a:xfrm>
      </p:grpSpPr>
      <p:sp>
        <p:nvSpPr>
          <p:cNvPr id="37" name="Google Shape;37;p5"/>
          <p:cNvSpPr/>
          <p:nvPr/>
        </p:nvSpPr>
        <p:spPr>
          <a:xfrm rot="-5400000">
            <a:off x="-100" y="878175"/>
            <a:ext cx="269100" cy="269400"/>
          </a:xfrm>
          <a:prstGeom prst="rect">
            <a:avLst/>
          </a:prstGeom>
          <a:gradFill>
            <a:gsLst>
              <a:gs pos="0">
                <a:srgbClr val="75DDFF"/>
              </a:gs>
              <a:gs pos="100000">
                <a:srgbClr val="09B1E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5"/>
          <p:cNvSpPr/>
          <p:nvPr/>
        </p:nvSpPr>
        <p:spPr>
          <a:xfrm>
            <a:off x="6738387" y="-125"/>
            <a:ext cx="446100" cy="5143500"/>
          </a:xfrm>
          <a:prstGeom prst="rect">
            <a:avLst/>
          </a:prstGeom>
          <a:gradFill>
            <a:gsLst>
              <a:gs pos="0">
                <a:srgbClr val="3177EE"/>
              </a:gs>
              <a:gs pos="100000">
                <a:srgbClr val="113D8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5"/>
          <p:cNvSpPr/>
          <p:nvPr/>
        </p:nvSpPr>
        <p:spPr>
          <a:xfrm rot="10800000">
            <a:off x="6560772" y="0"/>
            <a:ext cx="184200" cy="5143500"/>
          </a:xfrm>
          <a:prstGeom prst="rect">
            <a:avLst/>
          </a:prstGeom>
          <a:gradFill>
            <a:gsLst>
              <a:gs pos="0">
                <a:srgbClr val="75DDFF"/>
              </a:gs>
              <a:gs pos="100000">
                <a:srgbClr val="09B1E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5"/>
          <p:cNvSpPr/>
          <p:nvPr/>
        </p:nvSpPr>
        <p:spPr>
          <a:xfrm>
            <a:off x="6476588" y="-125"/>
            <a:ext cx="90600" cy="5143500"/>
          </a:xfrm>
          <a:prstGeom prst="rect">
            <a:avLst/>
          </a:prstGeom>
          <a:gradFill>
            <a:gsLst>
              <a:gs pos="0">
                <a:srgbClr val="C6F18D"/>
              </a:gs>
              <a:gs pos="100000">
                <a:srgbClr val="8AD82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5"/>
          <p:cNvSpPr/>
          <p:nvPr/>
        </p:nvSpPr>
        <p:spPr>
          <a:xfrm rot="10800000">
            <a:off x="6231175" y="-125"/>
            <a:ext cx="247800" cy="5143500"/>
          </a:xfrm>
          <a:prstGeom prst="rect">
            <a:avLst/>
          </a:prstGeom>
          <a:gradFill>
            <a:gsLst>
              <a:gs pos="0">
                <a:srgbClr val="1077D2"/>
              </a:gs>
              <a:gs pos="100000">
                <a:srgbClr val="09315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5"/>
          <p:cNvSpPr/>
          <p:nvPr/>
        </p:nvSpPr>
        <p:spPr>
          <a:xfrm rot="10800000">
            <a:off x="7182000" y="-125"/>
            <a:ext cx="1962000" cy="5143500"/>
          </a:xfrm>
          <a:prstGeom prst="rect">
            <a:avLst/>
          </a:prstGeom>
          <a:gradFill>
            <a:gsLst>
              <a:gs pos="0">
                <a:srgbClr val="364072"/>
              </a:gs>
              <a:gs pos="100000">
                <a:srgbClr val="0E0F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5"/>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44" name="Google Shape;44;p5"/>
          <p:cNvSpPr txBox="1">
            <a:spLocks noGrp="1"/>
          </p:cNvSpPr>
          <p:nvPr>
            <p:ph type="body" idx="1"/>
          </p:nvPr>
        </p:nvSpPr>
        <p:spPr>
          <a:xfrm>
            <a:off x="457200" y="1406944"/>
            <a:ext cx="5301300" cy="31614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a:lvl1pPr>
            <a:lvl2pPr marL="914400" lvl="1" indent="-342900">
              <a:spcBef>
                <a:spcPts val="0"/>
              </a:spcBef>
              <a:spcAft>
                <a:spcPts val="0"/>
              </a:spcAft>
              <a:buSzPts val="1800"/>
              <a:buChar char="⇾"/>
              <a:defRPr/>
            </a:lvl2pPr>
            <a:lvl3pPr marL="1371600" lvl="2" indent="-342900">
              <a:spcBef>
                <a:spcPts val="0"/>
              </a:spcBef>
              <a:spcAft>
                <a:spcPts val="0"/>
              </a:spcAft>
              <a:buSzPts val="1800"/>
              <a:buChar char="￫"/>
              <a:defRPr/>
            </a:lvl3pPr>
            <a:lvl4pPr marL="1828800" lvl="3" indent="-342900">
              <a:spcBef>
                <a:spcPts val="0"/>
              </a:spcBef>
              <a:spcAft>
                <a:spcPts val="0"/>
              </a:spcAft>
              <a:buSzPts val="1800"/>
              <a:buChar char="￫"/>
              <a:defRPr/>
            </a:lvl4pPr>
            <a:lvl5pPr marL="2286000" lvl="4" indent="-342900">
              <a:spcBef>
                <a:spcPts val="0"/>
              </a:spcBef>
              <a:spcAft>
                <a:spcPts val="0"/>
              </a:spcAft>
              <a:buSzPts val="1800"/>
              <a:buChar char="￫"/>
              <a:defRPr/>
            </a:lvl5pPr>
            <a:lvl6pPr marL="2743200" lvl="5" indent="-342900">
              <a:spcBef>
                <a:spcPts val="0"/>
              </a:spcBef>
              <a:spcAft>
                <a:spcPts val="0"/>
              </a:spcAft>
              <a:buSzPts val="1800"/>
              <a:buChar char="￫"/>
              <a:defRPr/>
            </a:lvl6pPr>
            <a:lvl7pPr marL="3200400" lvl="6" indent="-342900">
              <a:spcBef>
                <a:spcPts val="0"/>
              </a:spcBef>
              <a:spcAft>
                <a:spcPts val="0"/>
              </a:spcAft>
              <a:buSzPts val="1800"/>
              <a:buChar char="￫"/>
              <a:defRPr/>
            </a:lvl7pPr>
            <a:lvl8pPr marL="3657600" lvl="7" indent="-342900">
              <a:spcBef>
                <a:spcPts val="0"/>
              </a:spcBef>
              <a:spcAft>
                <a:spcPts val="0"/>
              </a:spcAft>
              <a:buSzPts val="1800"/>
              <a:buChar char="￫"/>
              <a:defRPr/>
            </a:lvl8pPr>
            <a:lvl9pPr marL="4114800" lvl="8" indent="-342900">
              <a:spcBef>
                <a:spcPts val="0"/>
              </a:spcBef>
              <a:spcAft>
                <a:spcPts val="0"/>
              </a:spcAft>
              <a:buSzPts val="1800"/>
              <a:buChar char="￫"/>
              <a:defRPr/>
            </a:lvl9pPr>
          </a:lstStyle>
          <a:p>
            <a:endParaRPr/>
          </a:p>
        </p:txBody>
      </p:sp>
      <p:sp>
        <p:nvSpPr>
          <p:cNvPr id="45" name="Google Shape;45;p5"/>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46"/>
        <p:cNvGrpSpPr/>
        <p:nvPr/>
      </p:nvGrpSpPr>
      <p:grpSpPr>
        <a:xfrm>
          <a:off x="0" y="0"/>
          <a:ext cx="0" cy="0"/>
          <a:chOff x="0" y="0"/>
          <a:chExt cx="0" cy="0"/>
        </a:xfrm>
      </p:grpSpPr>
      <p:sp>
        <p:nvSpPr>
          <p:cNvPr id="47" name="Google Shape;47;p6"/>
          <p:cNvSpPr/>
          <p:nvPr/>
        </p:nvSpPr>
        <p:spPr>
          <a:xfrm rot="-5400000">
            <a:off x="-100" y="878175"/>
            <a:ext cx="269100" cy="269400"/>
          </a:xfrm>
          <a:prstGeom prst="rect">
            <a:avLst/>
          </a:prstGeom>
          <a:gradFill>
            <a:gsLst>
              <a:gs pos="0">
                <a:srgbClr val="75DDFF"/>
              </a:gs>
              <a:gs pos="100000">
                <a:srgbClr val="09B1E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6"/>
          <p:cNvSpPr/>
          <p:nvPr/>
        </p:nvSpPr>
        <p:spPr>
          <a:xfrm>
            <a:off x="6738387" y="-125"/>
            <a:ext cx="446100" cy="5143500"/>
          </a:xfrm>
          <a:prstGeom prst="rect">
            <a:avLst/>
          </a:prstGeom>
          <a:gradFill>
            <a:gsLst>
              <a:gs pos="0">
                <a:srgbClr val="3177EE"/>
              </a:gs>
              <a:gs pos="100000">
                <a:srgbClr val="113D8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6"/>
          <p:cNvSpPr/>
          <p:nvPr/>
        </p:nvSpPr>
        <p:spPr>
          <a:xfrm rot="10800000">
            <a:off x="6560772" y="0"/>
            <a:ext cx="184200" cy="5143500"/>
          </a:xfrm>
          <a:prstGeom prst="rect">
            <a:avLst/>
          </a:prstGeom>
          <a:gradFill>
            <a:gsLst>
              <a:gs pos="0">
                <a:srgbClr val="75DDFF"/>
              </a:gs>
              <a:gs pos="100000">
                <a:srgbClr val="09B1E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6"/>
          <p:cNvSpPr/>
          <p:nvPr/>
        </p:nvSpPr>
        <p:spPr>
          <a:xfrm>
            <a:off x="6476588" y="-125"/>
            <a:ext cx="90600" cy="5143500"/>
          </a:xfrm>
          <a:prstGeom prst="rect">
            <a:avLst/>
          </a:prstGeom>
          <a:gradFill>
            <a:gsLst>
              <a:gs pos="0">
                <a:srgbClr val="C6F18D"/>
              </a:gs>
              <a:gs pos="100000">
                <a:srgbClr val="8AD82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rot="10800000">
            <a:off x="6231175" y="-125"/>
            <a:ext cx="247800" cy="5143500"/>
          </a:xfrm>
          <a:prstGeom prst="rect">
            <a:avLst/>
          </a:prstGeom>
          <a:gradFill>
            <a:gsLst>
              <a:gs pos="0">
                <a:srgbClr val="1077D2"/>
              </a:gs>
              <a:gs pos="100000">
                <a:srgbClr val="09315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p:nvPr/>
        </p:nvSpPr>
        <p:spPr>
          <a:xfrm rot="10800000">
            <a:off x="7182000" y="-125"/>
            <a:ext cx="1962000" cy="5143500"/>
          </a:xfrm>
          <a:prstGeom prst="rect">
            <a:avLst/>
          </a:prstGeom>
          <a:gradFill>
            <a:gsLst>
              <a:gs pos="0">
                <a:srgbClr val="364072"/>
              </a:gs>
              <a:gs pos="100000">
                <a:srgbClr val="0E0F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6"/>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a:lvl2pPr>
            <a:lvl3pPr lvl="2">
              <a:spcBef>
                <a:spcPts val="0"/>
              </a:spcBef>
              <a:spcAft>
                <a:spcPts val="0"/>
              </a:spcAft>
              <a:buSzPts val="2400"/>
              <a:buNone/>
              <a:defRPr/>
            </a:lvl3pPr>
            <a:lvl4pPr lvl="3">
              <a:spcBef>
                <a:spcPts val="0"/>
              </a:spcBef>
              <a:spcAft>
                <a:spcPts val="0"/>
              </a:spcAft>
              <a:buSzPts val="2400"/>
              <a:buNone/>
              <a:defRPr/>
            </a:lvl4pPr>
            <a:lvl5pPr lvl="4">
              <a:spcBef>
                <a:spcPts val="0"/>
              </a:spcBef>
              <a:spcAft>
                <a:spcPts val="0"/>
              </a:spcAft>
              <a:buSzPts val="2400"/>
              <a:buNone/>
              <a:defRPr/>
            </a:lvl5pPr>
            <a:lvl6pPr lvl="5">
              <a:spcBef>
                <a:spcPts val="0"/>
              </a:spcBef>
              <a:spcAft>
                <a:spcPts val="0"/>
              </a:spcAft>
              <a:buSzPts val="2400"/>
              <a:buNone/>
              <a:defRPr/>
            </a:lvl6pPr>
            <a:lvl7pPr lvl="6">
              <a:spcBef>
                <a:spcPts val="0"/>
              </a:spcBef>
              <a:spcAft>
                <a:spcPts val="0"/>
              </a:spcAft>
              <a:buSzPts val="2400"/>
              <a:buNone/>
              <a:defRPr/>
            </a:lvl7pPr>
            <a:lvl8pPr lvl="7">
              <a:spcBef>
                <a:spcPts val="0"/>
              </a:spcBef>
              <a:spcAft>
                <a:spcPts val="0"/>
              </a:spcAft>
              <a:buSzPts val="2400"/>
              <a:buNone/>
              <a:defRPr/>
            </a:lvl8pPr>
            <a:lvl9pPr lvl="8">
              <a:spcBef>
                <a:spcPts val="0"/>
              </a:spcBef>
              <a:spcAft>
                <a:spcPts val="0"/>
              </a:spcAft>
              <a:buSzPts val="2400"/>
              <a:buNone/>
              <a:defRPr/>
            </a:lvl9pPr>
          </a:lstStyle>
          <a:p>
            <a:endParaRPr/>
          </a:p>
        </p:txBody>
      </p:sp>
      <p:sp>
        <p:nvSpPr>
          <p:cNvPr id="54" name="Google Shape;54;p6"/>
          <p:cNvSpPr txBox="1">
            <a:spLocks noGrp="1"/>
          </p:cNvSpPr>
          <p:nvPr>
            <p:ph type="body" idx="1"/>
          </p:nvPr>
        </p:nvSpPr>
        <p:spPr>
          <a:xfrm>
            <a:off x="457200" y="1409500"/>
            <a:ext cx="2573100" cy="3334200"/>
          </a:xfrm>
          <a:prstGeom prst="rect">
            <a:avLst/>
          </a:prstGeom>
        </p:spPr>
        <p:txBody>
          <a:bodyPr spcFirstLastPara="1" wrap="square" lIns="91425" tIns="91425" rIns="91425" bIns="91425"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55" name="Google Shape;55;p6"/>
          <p:cNvSpPr txBox="1">
            <a:spLocks noGrp="1"/>
          </p:cNvSpPr>
          <p:nvPr>
            <p:ph type="body" idx="2"/>
          </p:nvPr>
        </p:nvSpPr>
        <p:spPr>
          <a:xfrm>
            <a:off x="3185326" y="1409500"/>
            <a:ext cx="2573100" cy="3334200"/>
          </a:xfrm>
          <a:prstGeom prst="rect">
            <a:avLst/>
          </a:prstGeom>
        </p:spPr>
        <p:txBody>
          <a:bodyPr spcFirstLastPara="1" wrap="square" lIns="91425" tIns="91425" rIns="91425" bIns="91425" anchor="t" anchorCtr="0">
            <a:noAutofit/>
          </a:bodyPr>
          <a:lstStyle>
            <a:lvl1pPr marL="457200" lvl="0" indent="-330200">
              <a:spcBef>
                <a:spcPts val="600"/>
              </a:spcBef>
              <a:spcAft>
                <a:spcPts val="0"/>
              </a:spcAft>
              <a:buSzPts val="1600"/>
              <a:buChar char="➝"/>
              <a:defRPr sz="1600"/>
            </a:lvl1pPr>
            <a:lvl2pPr marL="914400" lvl="1" indent="-330200">
              <a:spcBef>
                <a:spcPts val="0"/>
              </a:spcBef>
              <a:spcAft>
                <a:spcPts val="0"/>
              </a:spcAft>
              <a:buSzPts val="1600"/>
              <a:buChar char="⇾"/>
              <a:defRPr sz="1600"/>
            </a:lvl2pPr>
            <a:lvl3pPr marL="1371600" lvl="2" indent="-330200">
              <a:spcBef>
                <a:spcPts val="0"/>
              </a:spcBef>
              <a:spcAft>
                <a:spcPts val="0"/>
              </a:spcAft>
              <a:buSzPts val="1600"/>
              <a:buChar char="￫"/>
              <a:defRPr sz="1600"/>
            </a:lvl3pPr>
            <a:lvl4pPr marL="1828800" lvl="3" indent="-330200">
              <a:spcBef>
                <a:spcPts val="0"/>
              </a:spcBef>
              <a:spcAft>
                <a:spcPts val="0"/>
              </a:spcAft>
              <a:buSzPts val="1600"/>
              <a:buChar char="￫"/>
              <a:defRPr sz="1600"/>
            </a:lvl4pPr>
            <a:lvl5pPr marL="2286000" lvl="4" indent="-330200">
              <a:spcBef>
                <a:spcPts val="0"/>
              </a:spcBef>
              <a:spcAft>
                <a:spcPts val="0"/>
              </a:spcAft>
              <a:buSzPts val="1600"/>
              <a:buChar char="￫"/>
              <a:defRPr sz="1600"/>
            </a:lvl5pPr>
            <a:lvl6pPr marL="2743200" lvl="5" indent="-330200">
              <a:spcBef>
                <a:spcPts val="0"/>
              </a:spcBef>
              <a:spcAft>
                <a:spcPts val="0"/>
              </a:spcAft>
              <a:buSzPts val="1600"/>
              <a:buChar char="￫"/>
              <a:defRPr sz="1600"/>
            </a:lvl6pPr>
            <a:lvl7pPr marL="3200400" lvl="6" indent="-330200">
              <a:spcBef>
                <a:spcPts val="0"/>
              </a:spcBef>
              <a:spcAft>
                <a:spcPts val="0"/>
              </a:spcAft>
              <a:buSzPts val="1600"/>
              <a:buChar char="￫"/>
              <a:defRPr sz="1600"/>
            </a:lvl7pPr>
            <a:lvl8pPr marL="3657600" lvl="7" indent="-330200">
              <a:spcBef>
                <a:spcPts val="0"/>
              </a:spcBef>
              <a:spcAft>
                <a:spcPts val="0"/>
              </a:spcAft>
              <a:buSzPts val="1600"/>
              <a:buChar char="￫"/>
              <a:defRPr sz="1600"/>
            </a:lvl8pPr>
            <a:lvl9pPr marL="4114800" lvl="8" indent="-330200">
              <a:spcBef>
                <a:spcPts val="0"/>
              </a:spcBef>
              <a:spcAft>
                <a:spcPts val="0"/>
              </a:spcAft>
              <a:buSzPts val="1600"/>
              <a:buChar char="￫"/>
              <a:defRPr sz="1600"/>
            </a:lvl9pPr>
          </a:lstStyle>
          <a:p>
            <a:endParaRPr/>
          </a:p>
        </p:txBody>
      </p:sp>
      <p:sp>
        <p:nvSpPr>
          <p:cNvPr id="56" name="Google Shape;56;p6"/>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57"/>
        <p:cNvGrpSpPr/>
        <p:nvPr/>
      </p:nvGrpSpPr>
      <p:grpSpPr>
        <a:xfrm>
          <a:off x="0" y="0"/>
          <a:ext cx="0" cy="0"/>
          <a:chOff x="0" y="0"/>
          <a:chExt cx="0" cy="0"/>
        </a:xfrm>
      </p:grpSpPr>
      <p:sp>
        <p:nvSpPr>
          <p:cNvPr id="58" name="Google Shape;58;p7"/>
          <p:cNvSpPr/>
          <p:nvPr/>
        </p:nvSpPr>
        <p:spPr>
          <a:xfrm rot="-5400000">
            <a:off x="-100" y="878175"/>
            <a:ext cx="269100" cy="269400"/>
          </a:xfrm>
          <a:prstGeom prst="rect">
            <a:avLst/>
          </a:prstGeom>
          <a:gradFill>
            <a:gsLst>
              <a:gs pos="0">
                <a:srgbClr val="75DDFF"/>
              </a:gs>
              <a:gs pos="100000">
                <a:srgbClr val="09B1E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7"/>
          <p:cNvSpPr/>
          <p:nvPr/>
        </p:nvSpPr>
        <p:spPr>
          <a:xfrm>
            <a:off x="6738387" y="-125"/>
            <a:ext cx="446100" cy="5143500"/>
          </a:xfrm>
          <a:prstGeom prst="rect">
            <a:avLst/>
          </a:prstGeom>
          <a:gradFill>
            <a:gsLst>
              <a:gs pos="0">
                <a:srgbClr val="3177EE"/>
              </a:gs>
              <a:gs pos="100000">
                <a:srgbClr val="113D8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7"/>
          <p:cNvSpPr/>
          <p:nvPr/>
        </p:nvSpPr>
        <p:spPr>
          <a:xfrm rot="10800000">
            <a:off x="6560772" y="0"/>
            <a:ext cx="184200" cy="5143500"/>
          </a:xfrm>
          <a:prstGeom prst="rect">
            <a:avLst/>
          </a:prstGeom>
          <a:gradFill>
            <a:gsLst>
              <a:gs pos="0">
                <a:srgbClr val="75DDFF"/>
              </a:gs>
              <a:gs pos="100000">
                <a:srgbClr val="09B1E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7"/>
          <p:cNvSpPr/>
          <p:nvPr/>
        </p:nvSpPr>
        <p:spPr>
          <a:xfrm>
            <a:off x="6476588" y="-125"/>
            <a:ext cx="90600" cy="5143500"/>
          </a:xfrm>
          <a:prstGeom prst="rect">
            <a:avLst/>
          </a:prstGeom>
          <a:gradFill>
            <a:gsLst>
              <a:gs pos="0">
                <a:srgbClr val="C6F18D"/>
              </a:gs>
              <a:gs pos="100000">
                <a:srgbClr val="8AD82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7"/>
          <p:cNvSpPr/>
          <p:nvPr/>
        </p:nvSpPr>
        <p:spPr>
          <a:xfrm rot="10800000">
            <a:off x="6231175" y="-125"/>
            <a:ext cx="247800" cy="5143500"/>
          </a:xfrm>
          <a:prstGeom prst="rect">
            <a:avLst/>
          </a:prstGeom>
          <a:gradFill>
            <a:gsLst>
              <a:gs pos="0">
                <a:srgbClr val="1077D2"/>
              </a:gs>
              <a:gs pos="100000">
                <a:srgbClr val="09315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7"/>
          <p:cNvSpPr/>
          <p:nvPr/>
        </p:nvSpPr>
        <p:spPr>
          <a:xfrm rot="10800000">
            <a:off x="7182000" y="0"/>
            <a:ext cx="1962000" cy="5143500"/>
          </a:xfrm>
          <a:prstGeom prst="rect">
            <a:avLst/>
          </a:prstGeom>
          <a:gradFill>
            <a:gsLst>
              <a:gs pos="0">
                <a:srgbClr val="364072"/>
              </a:gs>
              <a:gs pos="100000">
                <a:srgbClr val="0E0F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7"/>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65" name="Google Shape;65;p7"/>
          <p:cNvSpPr txBox="1">
            <a:spLocks noGrp="1"/>
          </p:cNvSpPr>
          <p:nvPr>
            <p:ph type="body" idx="1"/>
          </p:nvPr>
        </p:nvSpPr>
        <p:spPr>
          <a:xfrm>
            <a:off x="457200" y="1409500"/>
            <a:ext cx="1708800" cy="33627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66" name="Google Shape;66;p7"/>
          <p:cNvSpPr txBox="1">
            <a:spLocks noGrp="1"/>
          </p:cNvSpPr>
          <p:nvPr>
            <p:ph type="body" idx="2"/>
          </p:nvPr>
        </p:nvSpPr>
        <p:spPr>
          <a:xfrm>
            <a:off x="2253487" y="1409500"/>
            <a:ext cx="1708800" cy="33627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67" name="Google Shape;67;p7"/>
          <p:cNvSpPr txBox="1">
            <a:spLocks noGrp="1"/>
          </p:cNvSpPr>
          <p:nvPr>
            <p:ph type="body" idx="3"/>
          </p:nvPr>
        </p:nvSpPr>
        <p:spPr>
          <a:xfrm>
            <a:off x="4049775" y="1409500"/>
            <a:ext cx="1708800" cy="33627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68" name="Google Shape;68;p7"/>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Half image">
  <p:cSld name="TITLE_ONLY_1">
    <p:spTree>
      <p:nvGrpSpPr>
        <p:cNvPr id="1" name="Shape 86"/>
        <p:cNvGrpSpPr/>
        <p:nvPr/>
      </p:nvGrpSpPr>
      <p:grpSpPr>
        <a:xfrm>
          <a:off x="0" y="0"/>
          <a:ext cx="0" cy="0"/>
          <a:chOff x="0" y="0"/>
          <a:chExt cx="0" cy="0"/>
        </a:xfrm>
      </p:grpSpPr>
      <p:sp>
        <p:nvSpPr>
          <p:cNvPr id="87" name="Google Shape;87;p10"/>
          <p:cNvSpPr/>
          <p:nvPr/>
        </p:nvSpPr>
        <p:spPr>
          <a:xfrm rot="10800000">
            <a:off x="4511857" y="-125"/>
            <a:ext cx="4632300" cy="5143500"/>
          </a:xfrm>
          <a:prstGeom prst="rect">
            <a:avLst/>
          </a:prstGeom>
          <a:gradFill>
            <a:gsLst>
              <a:gs pos="0">
                <a:srgbClr val="364072"/>
              </a:gs>
              <a:gs pos="100000">
                <a:srgbClr val="0E0F18"/>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 name="Google Shape;88;p10"/>
          <p:cNvGrpSpPr/>
          <p:nvPr/>
        </p:nvGrpSpPr>
        <p:grpSpPr>
          <a:xfrm rot="10800000" flipH="1">
            <a:off x="4095344" y="-125"/>
            <a:ext cx="953312" cy="5143625"/>
            <a:chOff x="1962000" y="-125"/>
            <a:chExt cx="953312" cy="5143625"/>
          </a:xfrm>
        </p:grpSpPr>
        <p:sp>
          <p:nvSpPr>
            <p:cNvPr id="89" name="Google Shape;89;p10"/>
            <p:cNvSpPr/>
            <p:nvPr/>
          </p:nvSpPr>
          <p:spPr>
            <a:xfrm rot="10800000" flipH="1">
              <a:off x="2469212" y="0"/>
              <a:ext cx="446100" cy="5143500"/>
            </a:xfrm>
            <a:prstGeom prst="rect">
              <a:avLst/>
            </a:prstGeom>
            <a:gradFill>
              <a:gsLst>
                <a:gs pos="0">
                  <a:srgbClr val="3177EE"/>
                </a:gs>
                <a:gs pos="100000">
                  <a:srgbClr val="113D8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0"/>
            <p:cNvSpPr/>
            <p:nvPr/>
          </p:nvSpPr>
          <p:spPr>
            <a:xfrm flipH="1">
              <a:off x="2291597" y="-125"/>
              <a:ext cx="184200" cy="5143500"/>
            </a:xfrm>
            <a:prstGeom prst="rect">
              <a:avLst/>
            </a:prstGeom>
            <a:gradFill>
              <a:gsLst>
                <a:gs pos="0">
                  <a:srgbClr val="75DDFF"/>
                </a:gs>
                <a:gs pos="100000">
                  <a:srgbClr val="09B1E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0"/>
            <p:cNvSpPr/>
            <p:nvPr/>
          </p:nvSpPr>
          <p:spPr>
            <a:xfrm rot="10800000" flipH="1">
              <a:off x="2207413" y="0"/>
              <a:ext cx="90600" cy="5143500"/>
            </a:xfrm>
            <a:prstGeom prst="rect">
              <a:avLst/>
            </a:prstGeom>
            <a:gradFill>
              <a:gsLst>
                <a:gs pos="0">
                  <a:srgbClr val="C6F18D"/>
                </a:gs>
                <a:gs pos="100000">
                  <a:srgbClr val="8AD82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10"/>
            <p:cNvSpPr/>
            <p:nvPr/>
          </p:nvSpPr>
          <p:spPr>
            <a:xfrm flipH="1">
              <a:off x="1962000" y="0"/>
              <a:ext cx="247800" cy="5143500"/>
            </a:xfrm>
            <a:prstGeom prst="rect">
              <a:avLst/>
            </a:prstGeom>
            <a:gradFill>
              <a:gsLst>
                <a:gs pos="0">
                  <a:srgbClr val="1077D2"/>
                </a:gs>
                <a:gs pos="100000">
                  <a:srgbClr val="09315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10"/>
          <p:cNvSpPr/>
          <p:nvPr/>
        </p:nvSpPr>
        <p:spPr>
          <a:xfrm rot="-5400000">
            <a:off x="-100" y="878175"/>
            <a:ext cx="269100" cy="269400"/>
          </a:xfrm>
          <a:prstGeom prst="rect">
            <a:avLst/>
          </a:prstGeom>
          <a:gradFill>
            <a:gsLst>
              <a:gs pos="0">
                <a:srgbClr val="75DDFF"/>
              </a:gs>
              <a:gs pos="100000">
                <a:srgbClr val="09B1E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0"/>
          <p:cNvSpPr txBox="1">
            <a:spLocks noGrp="1"/>
          </p:cNvSpPr>
          <p:nvPr>
            <p:ph type="title"/>
          </p:nvPr>
        </p:nvSpPr>
        <p:spPr>
          <a:xfrm>
            <a:off x="457200" y="751550"/>
            <a:ext cx="3142200" cy="7278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95" name="Google Shape;95;p10"/>
          <p:cNvSpPr txBox="1">
            <a:spLocks noGrp="1"/>
          </p:cNvSpPr>
          <p:nvPr>
            <p:ph type="sldNum" idx="12"/>
          </p:nvPr>
        </p:nvSpPr>
        <p:spPr>
          <a:xfrm>
            <a:off x="8443059"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
        <p:nvSpPr>
          <p:cNvPr id="96" name="Google Shape;96;p10"/>
          <p:cNvSpPr txBox="1">
            <a:spLocks noGrp="1"/>
          </p:cNvSpPr>
          <p:nvPr>
            <p:ph type="body" idx="1"/>
          </p:nvPr>
        </p:nvSpPr>
        <p:spPr>
          <a:xfrm>
            <a:off x="457200" y="1725427"/>
            <a:ext cx="3142200" cy="2650200"/>
          </a:xfrm>
          <a:prstGeom prst="rect">
            <a:avLst/>
          </a:prstGeom>
        </p:spPr>
        <p:txBody>
          <a:bodyPr spcFirstLastPara="1" wrap="square" lIns="91425" tIns="91425" rIns="91425" bIns="91425" anchor="t" anchorCtr="0">
            <a:noAutofit/>
          </a:bodyPr>
          <a:lstStyle>
            <a:lvl1pPr marL="457200" lvl="0" indent="-342900" rtl="0">
              <a:spcBef>
                <a:spcPts val="600"/>
              </a:spcBef>
              <a:spcAft>
                <a:spcPts val="0"/>
              </a:spcAft>
              <a:buSzPts val="1800"/>
              <a:buChar char="➝"/>
              <a:defRPr/>
            </a:lvl1pPr>
            <a:lvl2pPr marL="914400" lvl="1" indent="-342900" rtl="0">
              <a:spcBef>
                <a:spcPts val="0"/>
              </a:spcBef>
              <a:spcAft>
                <a:spcPts val="0"/>
              </a:spcAft>
              <a:buSzPts val="1800"/>
              <a:buChar char="⇾"/>
              <a:defRPr/>
            </a:lvl2pPr>
            <a:lvl3pPr marL="1371600" lvl="2" indent="-342900" rtl="0">
              <a:spcBef>
                <a:spcPts val="0"/>
              </a:spcBef>
              <a:spcAft>
                <a:spcPts val="0"/>
              </a:spcAft>
              <a:buSzPts val="1800"/>
              <a:buChar char="￫"/>
              <a:defRPr/>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a:lvl5pPr>
            <a:lvl6pPr marL="2743200" lvl="5" indent="-342900" rtl="0">
              <a:spcBef>
                <a:spcPts val="0"/>
              </a:spcBef>
              <a:spcAft>
                <a:spcPts val="0"/>
              </a:spcAft>
              <a:buSzPts val="1800"/>
              <a:buChar char="￫"/>
              <a:defRPr/>
            </a:lvl6pPr>
            <a:lvl7pPr marL="3200400" lvl="6" indent="-342900" rtl="0">
              <a:spcBef>
                <a:spcPts val="0"/>
              </a:spcBef>
              <a:spcAft>
                <a:spcPts val="0"/>
              </a:spcAft>
              <a:buSzPts val="1800"/>
              <a:buChar char="￫"/>
              <a:defRPr/>
            </a:lvl7pPr>
            <a:lvl8pPr marL="3657600" lvl="7" indent="-342900" rtl="0">
              <a:spcBef>
                <a:spcPts val="0"/>
              </a:spcBef>
              <a:spcAft>
                <a:spcPts val="0"/>
              </a:spcAft>
              <a:buSzPts val="1800"/>
              <a:buChar char="￫"/>
              <a:defRPr/>
            </a:lvl8pPr>
            <a:lvl9pPr marL="4114800" lvl="8" indent="-342900" rtl="0">
              <a:spcBef>
                <a:spcPts val="0"/>
              </a:spcBef>
              <a:spcAft>
                <a:spcPts val="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4"/>
        <p:cNvGrpSpPr/>
        <p:nvPr/>
      </p:nvGrpSpPr>
      <p:grpSpPr>
        <a:xfrm>
          <a:off x="0" y="0"/>
          <a:ext cx="0" cy="0"/>
          <a:chOff x="0" y="0"/>
          <a:chExt cx="0" cy="0"/>
        </a:xfrm>
      </p:grpSpPr>
      <p:sp>
        <p:nvSpPr>
          <p:cNvPr id="105" name="Google Shape;105;p12"/>
          <p:cNvSpPr/>
          <p:nvPr/>
        </p:nvSpPr>
        <p:spPr>
          <a:xfrm>
            <a:off x="8697912" y="-125"/>
            <a:ext cx="446100" cy="5143500"/>
          </a:xfrm>
          <a:prstGeom prst="rect">
            <a:avLst/>
          </a:prstGeom>
          <a:gradFill>
            <a:gsLst>
              <a:gs pos="0">
                <a:srgbClr val="3177EE"/>
              </a:gs>
              <a:gs pos="100000">
                <a:srgbClr val="113D8A"/>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2"/>
          <p:cNvSpPr/>
          <p:nvPr/>
        </p:nvSpPr>
        <p:spPr>
          <a:xfrm rot="10800000">
            <a:off x="8520297" y="0"/>
            <a:ext cx="184200" cy="5143500"/>
          </a:xfrm>
          <a:prstGeom prst="rect">
            <a:avLst/>
          </a:prstGeom>
          <a:gradFill>
            <a:gsLst>
              <a:gs pos="0">
                <a:srgbClr val="75DDFF"/>
              </a:gs>
              <a:gs pos="100000">
                <a:srgbClr val="09B1E9"/>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2"/>
          <p:cNvSpPr/>
          <p:nvPr/>
        </p:nvSpPr>
        <p:spPr>
          <a:xfrm>
            <a:off x="8436113" y="-125"/>
            <a:ext cx="90600" cy="5143500"/>
          </a:xfrm>
          <a:prstGeom prst="rect">
            <a:avLst/>
          </a:prstGeom>
          <a:gradFill>
            <a:gsLst>
              <a:gs pos="0">
                <a:srgbClr val="C6F18D"/>
              </a:gs>
              <a:gs pos="100000">
                <a:srgbClr val="8AD824"/>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2"/>
          <p:cNvSpPr/>
          <p:nvPr/>
        </p:nvSpPr>
        <p:spPr>
          <a:xfrm rot="10800000">
            <a:off x="8190700" y="-125"/>
            <a:ext cx="247800" cy="5143500"/>
          </a:xfrm>
          <a:prstGeom prst="rect">
            <a:avLst/>
          </a:prstGeom>
          <a:gradFill>
            <a:gsLst>
              <a:gs pos="0">
                <a:srgbClr val="1077D2"/>
              </a:gs>
              <a:gs pos="100000">
                <a:srgbClr val="093153"/>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12"/>
          <p:cNvSpPr txBox="1">
            <a:spLocks noGrp="1"/>
          </p:cNvSpPr>
          <p:nvPr>
            <p:ph type="sldNum" idx="12"/>
          </p:nvPr>
        </p:nvSpPr>
        <p:spPr>
          <a:xfrm>
            <a:off x="75658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563300"/>
            <a:ext cx="5301300" cy="7278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dk1"/>
              </a:buClr>
              <a:buSzPts val="2400"/>
              <a:buFont typeface="Droid Serif"/>
              <a:buNone/>
              <a:defRPr sz="2400" b="1">
                <a:solidFill>
                  <a:schemeClr val="dk1"/>
                </a:solidFill>
                <a:latin typeface="Droid Serif"/>
                <a:ea typeface="Droid Serif"/>
                <a:cs typeface="Droid Serif"/>
                <a:sym typeface="Droid Serif"/>
              </a:defRPr>
            </a:lvl1pPr>
            <a:lvl2pPr lvl="1">
              <a:spcBef>
                <a:spcPts val="0"/>
              </a:spcBef>
              <a:spcAft>
                <a:spcPts val="0"/>
              </a:spcAft>
              <a:buClr>
                <a:schemeClr val="dk1"/>
              </a:buClr>
              <a:buSzPts val="2400"/>
              <a:buFont typeface="Droid Serif"/>
              <a:buNone/>
              <a:defRPr sz="2400" b="1">
                <a:solidFill>
                  <a:schemeClr val="dk1"/>
                </a:solidFill>
                <a:latin typeface="Droid Serif"/>
                <a:ea typeface="Droid Serif"/>
                <a:cs typeface="Droid Serif"/>
                <a:sym typeface="Droid Serif"/>
              </a:defRPr>
            </a:lvl2pPr>
            <a:lvl3pPr lvl="2">
              <a:spcBef>
                <a:spcPts val="0"/>
              </a:spcBef>
              <a:spcAft>
                <a:spcPts val="0"/>
              </a:spcAft>
              <a:buClr>
                <a:schemeClr val="dk1"/>
              </a:buClr>
              <a:buSzPts val="2400"/>
              <a:buFont typeface="Droid Serif"/>
              <a:buNone/>
              <a:defRPr sz="2400" b="1">
                <a:solidFill>
                  <a:schemeClr val="dk1"/>
                </a:solidFill>
                <a:latin typeface="Droid Serif"/>
                <a:ea typeface="Droid Serif"/>
                <a:cs typeface="Droid Serif"/>
                <a:sym typeface="Droid Serif"/>
              </a:defRPr>
            </a:lvl3pPr>
            <a:lvl4pPr lvl="3">
              <a:spcBef>
                <a:spcPts val="0"/>
              </a:spcBef>
              <a:spcAft>
                <a:spcPts val="0"/>
              </a:spcAft>
              <a:buClr>
                <a:schemeClr val="dk1"/>
              </a:buClr>
              <a:buSzPts val="2400"/>
              <a:buFont typeface="Droid Serif"/>
              <a:buNone/>
              <a:defRPr sz="2400" b="1">
                <a:solidFill>
                  <a:schemeClr val="dk1"/>
                </a:solidFill>
                <a:latin typeface="Droid Serif"/>
                <a:ea typeface="Droid Serif"/>
                <a:cs typeface="Droid Serif"/>
                <a:sym typeface="Droid Serif"/>
              </a:defRPr>
            </a:lvl4pPr>
            <a:lvl5pPr lvl="4">
              <a:spcBef>
                <a:spcPts val="0"/>
              </a:spcBef>
              <a:spcAft>
                <a:spcPts val="0"/>
              </a:spcAft>
              <a:buClr>
                <a:schemeClr val="dk1"/>
              </a:buClr>
              <a:buSzPts val="2400"/>
              <a:buFont typeface="Droid Serif"/>
              <a:buNone/>
              <a:defRPr sz="2400" b="1">
                <a:solidFill>
                  <a:schemeClr val="dk1"/>
                </a:solidFill>
                <a:latin typeface="Droid Serif"/>
                <a:ea typeface="Droid Serif"/>
                <a:cs typeface="Droid Serif"/>
                <a:sym typeface="Droid Serif"/>
              </a:defRPr>
            </a:lvl5pPr>
            <a:lvl6pPr lvl="5">
              <a:spcBef>
                <a:spcPts val="0"/>
              </a:spcBef>
              <a:spcAft>
                <a:spcPts val="0"/>
              </a:spcAft>
              <a:buClr>
                <a:schemeClr val="dk1"/>
              </a:buClr>
              <a:buSzPts val="2400"/>
              <a:buFont typeface="Droid Serif"/>
              <a:buNone/>
              <a:defRPr sz="2400" b="1">
                <a:solidFill>
                  <a:schemeClr val="dk1"/>
                </a:solidFill>
                <a:latin typeface="Droid Serif"/>
                <a:ea typeface="Droid Serif"/>
                <a:cs typeface="Droid Serif"/>
                <a:sym typeface="Droid Serif"/>
              </a:defRPr>
            </a:lvl6pPr>
            <a:lvl7pPr lvl="6">
              <a:spcBef>
                <a:spcPts val="0"/>
              </a:spcBef>
              <a:spcAft>
                <a:spcPts val="0"/>
              </a:spcAft>
              <a:buClr>
                <a:schemeClr val="dk1"/>
              </a:buClr>
              <a:buSzPts val="2400"/>
              <a:buFont typeface="Droid Serif"/>
              <a:buNone/>
              <a:defRPr sz="2400" b="1">
                <a:solidFill>
                  <a:schemeClr val="dk1"/>
                </a:solidFill>
                <a:latin typeface="Droid Serif"/>
                <a:ea typeface="Droid Serif"/>
                <a:cs typeface="Droid Serif"/>
                <a:sym typeface="Droid Serif"/>
              </a:defRPr>
            </a:lvl7pPr>
            <a:lvl8pPr lvl="7">
              <a:spcBef>
                <a:spcPts val="0"/>
              </a:spcBef>
              <a:spcAft>
                <a:spcPts val="0"/>
              </a:spcAft>
              <a:buClr>
                <a:schemeClr val="dk1"/>
              </a:buClr>
              <a:buSzPts val="2400"/>
              <a:buFont typeface="Droid Serif"/>
              <a:buNone/>
              <a:defRPr sz="2400" b="1">
                <a:solidFill>
                  <a:schemeClr val="dk1"/>
                </a:solidFill>
                <a:latin typeface="Droid Serif"/>
                <a:ea typeface="Droid Serif"/>
                <a:cs typeface="Droid Serif"/>
                <a:sym typeface="Droid Serif"/>
              </a:defRPr>
            </a:lvl8pPr>
            <a:lvl9pPr lvl="8">
              <a:spcBef>
                <a:spcPts val="0"/>
              </a:spcBef>
              <a:spcAft>
                <a:spcPts val="0"/>
              </a:spcAft>
              <a:buClr>
                <a:schemeClr val="dk1"/>
              </a:buClr>
              <a:buSzPts val="2400"/>
              <a:buFont typeface="Droid Serif"/>
              <a:buNone/>
              <a:defRPr sz="2400" b="1">
                <a:solidFill>
                  <a:schemeClr val="dk1"/>
                </a:solidFill>
                <a:latin typeface="Droid Serif"/>
                <a:ea typeface="Droid Serif"/>
                <a:cs typeface="Droid Serif"/>
                <a:sym typeface="Droid Serif"/>
              </a:defRPr>
            </a:lvl9pPr>
          </a:lstStyle>
          <a:p>
            <a:endParaRPr/>
          </a:p>
        </p:txBody>
      </p:sp>
      <p:sp>
        <p:nvSpPr>
          <p:cNvPr id="7" name="Google Shape;7;p1"/>
          <p:cNvSpPr txBox="1">
            <a:spLocks noGrp="1"/>
          </p:cNvSpPr>
          <p:nvPr>
            <p:ph type="body" idx="1"/>
          </p:nvPr>
        </p:nvSpPr>
        <p:spPr>
          <a:xfrm>
            <a:off x="457200" y="1406944"/>
            <a:ext cx="5301300" cy="3161400"/>
          </a:xfrm>
          <a:prstGeom prst="rect">
            <a:avLst/>
          </a:prstGeom>
          <a:noFill/>
          <a:ln>
            <a:noFill/>
          </a:ln>
        </p:spPr>
        <p:txBody>
          <a:bodyPr spcFirstLastPara="1" wrap="square" lIns="91425" tIns="91425" rIns="91425" bIns="91425" anchor="t" anchorCtr="0">
            <a:noAutofit/>
          </a:bodyPr>
          <a:lstStyle>
            <a:lvl1pPr marL="457200" lvl="0" indent="-342900">
              <a:spcBef>
                <a:spcPts val="600"/>
              </a:spcBef>
              <a:spcAft>
                <a:spcPts val="0"/>
              </a:spcAft>
              <a:buClr>
                <a:schemeClr val="accent3"/>
              </a:buClr>
              <a:buSzPts val="1800"/>
              <a:buFont typeface="Pontano Sans"/>
              <a:buChar char="➝"/>
              <a:defRPr sz="1800">
                <a:solidFill>
                  <a:schemeClr val="dk1"/>
                </a:solidFill>
                <a:latin typeface="Pontano Sans"/>
                <a:ea typeface="Pontano Sans"/>
                <a:cs typeface="Pontano Sans"/>
                <a:sym typeface="Pontano Sans"/>
              </a:defRPr>
            </a:lvl1pPr>
            <a:lvl2pPr marL="914400" lvl="1" indent="-342900">
              <a:spcBef>
                <a:spcPts val="0"/>
              </a:spcBef>
              <a:spcAft>
                <a:spcPts val="0"/>
              </a:spcAft>
              <a:buClr>
                <a:schemeClr val="accent3"/>
              </a:buClr>
              <a:buSzPts val="1800"/>
              <a:buFont typeface="Pontano Sans"/>
              <a:buChar char="⇾"/>
              <a:defRPr sz="1800">
                <a:solidFill>
                  <a:schemeClr val="dk1"/>
                </a:solidFill>
                <a:latin typeface="Pontano Sans"/>
                <a:ea typeface="Pontano Sans"/>
                <a:cs typeface="Pontano Sans"/>
                <a:sym typeface="Pontano Sans"/>
              </a:defRPr>
            </a:lvl2pPr>
            <a:lvl3pPr marL="1371600" lvl="2" indent="-342900">
              <a:spcBef>
                <a:spcPts val="0"/>
              </a:spcBef>
              <a:spcAft>
                <a:spcPts val="0"/>
              </a:spcAft>
              <a:buClr>
                <a:schemeClr val="accent3"/>
              </a:buClr>
              <a:buSzPts val="1800"/>
              <a:buFont typeface="Pontano Sans"/>
              <a:buChar char="￫"/>
              <a:defRPr sz="1800">
                <a:solidFill>
                  <a:schemeClr val="dk1"/>
                </a:solidFill>
                <a:latin typeface="Pontano Sans"/>
                <a:ea typeface="Pontano Sans"/>
                <a:cs typeface="Pontano Sans"/>
                <a:sym typeface="Pontano Sans"/>
              </a:defRPr>
            </a:lvl3pPr>
            <a:lvl4pPr marL="1828800" lvl="3" indent="-342900">
              <a:spcBef>
                <a:spcPts val="0"/>
              </a:spcBef>
              <a:spcAft>
                <a:spcPts val="0"/>
              </a:spcAft>
              <a:buClr>
                <a:schemeClr val="dk1"/>
              </a:buClr>
              <a:buSzPts val="1800"/>
              <a:buFont typeface="Pontano Sans"/>
              <a:buChar char="￫"/>
              <a:defRPr sz="1800">
                <a:solidFill>
                  <a:schemeClr val="dk1"/>
                </a:solidFill>
                <a:latin typeface="Pontano Sans"/>
                <a:ea typeface="Pontano Sans"/>
                <a:cs typeface="Pontano Sans"/>
                <a:sym typeface="Pontano Sans"/>
              </a:defRPr>
            </a:lvl4pPr>
            <a:lvl5pPr marL="2286000" lvl="4" indent="-342900">
              <a:spcBef>
                <a:spcPts val="0"/>
              </a:spcBef>
              <a:spcAft>
                <a:spcPts val="0"/>
              </a:spcAft>
              <a:buClr>
                <a:schemeClr val="dk1"/>
              </a:buClr>
              <a:buSzPts val="1800"/>
              <a:buFont typeface="Pontano Sans"/>
              <a:buChar char="￫"/>
              <a:defRPr sz="1800">
                <a:solidFill>
                  <a:schemeClr val="dk1"/>
                </a:solidFill>
                <a:latin typeface="Pontano Sans"/>
                <a:ea typeface="Pontano Sans"/>
                <a:cs typeface="Pontano Sans"/>
                <a:sym typeface="Pontano Sans"/>
              </a:defRPr>
            </a:lvl5pPr>
            <a:lvl6pPr marL="2743200" lvl="5" indent="-342900">
              <a:spcBef>
                <a:spcPts val="0"/>
              </a:spcBef>
              <a:spcAft>
                <a:spcPts val="0"/>
              </a:spcAft>
              <a:buClr>
                <a:schemeClr val="dk1"/>
              </a:buClr>
              <a:buSzPts val="1800"/>
              <a:buFont typeface="Pontano Sans"/>
              <a:buChar char="￫"/>
              <a:defRPr sz="1800">
                <a:solidFill>
                  <a:schemeClr val="dk1"/>
                </a:solidFill>
                <a:latin typeface="Pontano Sans"/>
                <a:ea typeface="Pontano Sans"/>
                <a:cs typeface="Pontano Sans"/>
                <a:sym typeface="Pontano Sans"/>
              </a:defRPr>
            </a:lvl6pPr>
            <a:lvl7pPr marL="3200400" lvl="6" indent="-342900">
              <a:spcBef>
                <a:spcPts val="0"/>
              </a:spcBef>
              <a:spcAft>
                <a:spcPts val="0"/>
              </a:spcAft>
              <a:buClr>
                <a:schemeClr val="dk1"/>
              </a:buClr>
              <a:buSzPts val="1800"/>
              <a:buFont typeface="Pontano Sans"/>
              <a:buChar char="￫"/>
              <a:defRPr sz="1800">
                <a:solidFill>
                  <a:schemeClr val="dk1"/>
                </a:solidFill>
                <a:latin typeface="Pontano Sans"/>
                <a:ea typeface="Pontano Sans"/>
                <a:cs typeface="Pontano Sans"/>
                <a:sym typeface="Pontano Sans"/>
              </a:defRPr>
            </a:lvl7pPr>
            <a:lvl8pPr marL="3657600" lvl="7" indent="-342900">
              <a:spcBef>
                <a:spcPts val="0"/>
              </a:spcBef>
              <a:spcAft>
                <a:spcPts val="0"/>
              </a:spcAft>
              <a:buClr>
                <a:schemeClr val="dk1"/>
              </a:buClr>
              <a:buSzPts val="1800"/>
              <a:buFont typeface="Pontano Sans"/>
              <a:buChar char="￫"/>
              <a:defRPr sz="1800">
                <a:solidFill>
                  <a:schemeClr val="dk1"/>
                </a:solidFill>
                <a:latin typeface="Pontano Sans"/>
                <a:ea typeface="Pontano Sans"/>
                <a:cs typeface="Pontano Sans"/>
                <a:sym typeface="Pontano Sans"/>
              </a:defRPr>
            </a:lvl8pPr>
            <a:lvl9pPr marL="4114800" lvl="8" indent="-342900">
              <a:spcBef>
                <a:spcPts val="0"/>
              </a:spcBef>
              <a:spcAft>
                <a:spcPts val="0"/>
              </a:spcAft>
              <a:buClr>
                <a:schemeClr val="dk1"/>
              </a:buClr>
              <a:buSzPts val="1800"/>
              <a:buFont typeface="Pontano Sans"/>
              <a:buChar char="￫"/>
              <a:defRPr sz="1800">
                <a:solidFill>
                  <a:schemeClr val="dk1"/>
                </a:solidFill>
                <a:latin typeface="Pontano Sans"/>
                <a:ea typeface="Pontano Sans"/>
                <a:cs typeface="Pontano Sans"/>
                <a:sym typeface="Pontano Sans"/>
              </a:defRPr>
            </a:lvl9pPr>
          </a:lstStyle>
          <a:p>
            <a:endParaRPr/>
          </a:p>
        </p:txBody>
      </p:sp>
      <p:sp>
        <p:nvSpPr>
          <p:cNvPr id="8" name="Google Shape;8;p1"/>
          <p:cNvSpPr txBox="1">
            <a:spLocks noGrp="1"/>
          </p:cNvSpPr>
          <p:nvPr>
            <p:ph type="sldNum" idx="12"/>
          </p:nvPr>
        </p:nvSpPr>
        <p:spPr>
          <a:xfrm>
            <a:off x="5606284" y="4749851"/>
            <a:ext cx="548700" cy="393600"/>
          </a:xfrm>
          <a:prstGeom prst="rect">
            <a:avLst/>
          </a:prstGeom>
          <a:noFill/>
          <a:ln>
            <a:noFill/>
          </a:ln>
        </p:spPr>
        <p:txBody>
          <a:bodyPr spcFirstLastPara="1" wrap="square" lIns="91425" tIns="91425" rIns="91425" bIns="91425" anchor="ctr" anchorCtr="0">
            <a:noAutofit/>
          </a:bodyPr>
          <a:lstStyle>
            <a:lvl1pPr lvl="0" algn="r">
              <a:buNone/>
              <a:defRPr sz="1200">
                <a:solidFill>
                  <a:schemeClr val="accent3"/>
                </a:solidFill>
                <a:latin typeface="Pontano Sans"/>
                <a:ea typeface="Pontano Sans"/>
                <a:cs typeface="Pontano Sans"/>
                <a:sym typeface="Pontano Sans"/>
              </a:defRPr>
            </a:lvl1pPr>
            <a:lvl2pPr lvl="1" algn="r">
              <a:buNone/>
              <a:defRPr sz="1200">
                <a:solidFill>
                  <a:schemeClr val="accent3"/>
                </a:solidFill>
                <a:latin typeface="Pontano Sans"/>
                <a:ea typeface="Pontano Sans"/>
                <a:cs typeface="Pontano Sans"/>
                <a:sym typeface="Pontano Sans"/>
              </a:defRPr>
            </a:lvl2pPr>
            <a:lvl3pPr lvl="2" algn="r">
              <a:buNone/>
              <a:defRPr sz="1200">
                <a:solidFill>
                  <a:schemeClr val="accent3"/>
                </a:solidFill>
                <a:latin typeface="Pontano Sans"/>
                <a:ea typeface="Pontano Sans"/>
                <a:cs typeface="Pontano Sans"/>
                <a:sym typeface="Pontano Sans"/>
              </a:defRPr>
            </a:lvl3pPr>
            <a:lvl4pPr lvl="3" algn="r">
              <a:buNone/>
              <a:defRPr sz="1200">
                <a:solidFill>
                  <a:schemeClr val="accent3"/>
                </a:solidFill>
                <a:latin typeface="Pontano Sans"/>
                <a:ea typeface="Pontano Sans"/>
                <a:cs typeface="Pontano Sans"/>
                <a:sym typeface="Pontano Sans"/>
              </a:defRPr>
            </a:lvl4pPr>
            <a:lvl5pPr lvl="4" algn="r">
              <a:buNone/>
              <a:defRPr sz="1200">
                <a:solidFill>
                  <a:schemeClr val="accent3"/>
                </a:solidFill>
                <a:latin typeface="Pontano Sans"/>
                <a:ea typeface="Pontano Sans"/>
                <a:cs typeface="Pontano Sans"/>
                <a:sym typeface="Pontano Sans"/>
              </a:defRPr>
            </a:lvl5pPr>
            <a:lvl6pPr lvl="5" algn="r">
              <a:buNone/>
              <a:defRPr sz="1200">
                <a:solidFill>
                  <a:schemeClr val="accent3"/>
                </a:solidFill>
                <a:latin typeface="Pontano Sans"/>
                <a:ea typeface="Pontano Sans"/>
                <a:cs typeface="Pontano Sans"/>
                <a:sym typeface="Pontano Sans"/>
              </a:defRPr>
            </a:lvl6pPr>
            <a:lvl7pPr lvl="6" algn="r">
              <a:buNone/>
              <a:defRPr sz="1200">
                <a:solidFill>
                  <a:schemeClr val="accent3"/>
                </a:solidFill>
                <a:latin typeface="Pontano Sans"/>
                <a:ea typeface="Pontano Sans"/>
                <a:cs typeface="Pontano Sans"/>
                <a:sym typeface="Pontano Sans"/>
              </a:defRPr>
            </a:lvl7pPr>
            <a:lvl8pPr lvl="7" algn="r">
              <a:buNone/>
              <a:defRPr sz="1200">
                <a:solidFill>
                  <a:schemeClr val="accent3"/>
                </a:solidFill>
                <a:latin typeface="Pontano Sans"/>
                <a:ea typeface="Pontano Sans"/>
                <a:cs typeface="Pontano Sans"/>
                <a:sym typeface="Pontano Sans"/>
              </a:defRPr>
            </a:lvl8pPr>
            <a:lvl9pPr lvl="8" algn="r">
              <a:buNone/>
              <a:defRPr sz="1200">
                <a:solidFill>
                  <a:schemeClr val="accent3"/>
                </a:solidFill>
                <a:latin typeface="Pontano Sans"/>
                <a:ea typeface="Pontano Sans"/>
                <a:cs typeface="Pontano Sans"/>
                <a:sym typeface="Pontano Sans"/>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6" r:id="rId6"/>
    <p:sldLayoutId id="2147483658" r:id="rId7"/>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3.jpeg"/></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5.xml"/><Relationship Id="rId1" Type="http://schemas.openxmlformats.org/officeDocument/2006/relationships/slideLayout" Target="../slideLayouts/slideLayout4.xml"/><Relationship Id="rId5" Type="http://schemas.openxmlformats.org/officeDocument/2006/relationships/image" Target="../media/image23.png"/><Relationship Id="rId4" Type="http://schemas.openxmlformats.org/officeDocument/2006/relationships/image" Target="../media/image22.png"/></Relationships>
</file>

<file path=ppt/slides/_rels/slide21.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3.xml"/><Relationship Id="rId5" Type="http://schemas.openxmlformats.org/officeDocument/2006/relationships/image" Target="../media/image8.jpeg"/><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0"/>
        <p:cNvGrpSpPr/>
        <p:nvPr/>
      </p:nvGrpSpPr>
      <p:grpSpPr>
        <a:xfrm>
          <a:off x="0" y="0"/>
          <a:ext cx="0" cy="0"/>
          <a:chOff x="0" y="0"/>
          <a:chExt cx="0" cy="0"/>
        </a:xfrm>
      </p:grpSpPr>
      <p:sp>
        <p:nvSpPr>
          <p:cNvPr id="121" name="Google Shape;121;p14"/>
          <p:cNvSpPr txBox="1">
            <a:spLocks noGrp="1"/>
          </p:cNvSpPr>
          <p:nvPr>
            <p:ph type="ctrTitle"/>
          </p:nvPr>
        </p:nvSpPr>
        <p:spPr>
          <a:xfrm>
            <a:off x="4965100" y="1991825"/>
            <a:ext cx="3704400" cy="1159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smtClean="0"/>
              <a:t>FLASH FORM</a:t>
            </a:r>
            <a:br>
              <a:rPr lang="en" dirty="0" smtClean="0"/>
            </a:br>
            <a:endParaRPr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10</a:t>
            </a:fld>
            <a:endParaRPr lang="en"/>
          </a:p>
        </p:txBody>
      </p:sp>
      <p:pic>
        <p:nvPicPr>
          <p:cNvPr id="8194" name="Picture 2" descr="How To Display a Progress Dialog Box For Copying File Using C#"/>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599" y="1276350"/>
            <a:ext cx="3200401" cy="1526938"/>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8196" name="Picture 4" descr="WinRAR 5.0 Review"/>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3853" y="1246414"/>
            <a:ext cx="2924175" cy="256222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
        <p:nvSpPr>
          <p:cNvPr id="4" name="Rectangle 3"/>
          <p:cNvSpPr/>
          <p:nvPr/>
        </p:nvSpPr>
        <p:spPr>
          <a:xfrm>
            <a:off x="580052" y="185835"/>
            <a:ext cx="7039948" cy="557115"/>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err="1" smtClean="0"/>
              <a:t>Ví</a:t>
            </a:r>
            <a:r>
              <a:rPr lang="en-US" dirty="0" smtClean="0"/>
              <a:t> </a:t>
            </a:r>
            <a:r>
              <a:rPr lang="en-US" dirty="0" err="1" smtClean="0"/>
              <a:t>dụ</a:t>
            </a:r>
            <a:r>
              <a:rPr lang="en-US" dirty="0" smtClean="0"/>
              <a:t> </a:t>
            </a:r>
            <a:r>
              <a:rPr lang="en-US" dirty="0" err="1" smtClean="0"/>
              <a:t>về</a:t>
            </a:r>
            <a:r>
              <a:rPr lang="en-US" dirty="0" smtClean="0"/>
              <a:t> progress bar</a:t>
            </a:r>
            <a:endParaRPr lang="en-US" dirty="0"/>
          </a:p>
        </p:txBody>
      </p:sp>
    </p:spTree>
    <p:extLst>
      <p:ext uri="{BB962C8B-B14F-4D97-AF65-F5344CB8AC3E}">
        <p14:creationId xmlns:p14="http://schemas.microsoft.com/office/powerpoint/2010/main" val="16780925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8194"/>
                                        </p:tgtEl>
                                        <p:attrNameLst>
                                          <p:attrName>style.visibility</p:attrName>
                                        </p:attrNameLst>
                                      </p:cBhvr>
                                      <p:to>
                                        <p:strVal val="visible"/>
                                      </p:to>
                                    </p:set>
                                    <p:animEffect transition="in" filter="fade">
                                      <p:cBhvr>
                                        <p:cTn id="7" dur="1000"/>
                                        <p:tgtEl>
                                          <p:spTgt spid="8194"/>
                                        </p:tgtEl>
                                      </p:cBhvr>
                                    </p:animEffect>
                                    <p:anim calcmode="lin" valueType="num">
                                      <p:cBhvr>
                                        <p:cTn id="8" dur="1000" fill="hold"/>
                                        <p:tgtEl>
                                          <p:spTgt spid="8194"/>
                                        </p:tgtEl>
                                        <p:attrNameLst>
                                          <p:attrName>ppt_x</p:attrName>
                                        </p:attrNameLst>
                                      </p:cBhvr>
                                      <p:tavLst>
                                        <p:tav tm="0">
                                          <p:val>
                                            <p:strVal val="#ppt_x"/>
                                          </p:val>
                                        </p:tav>
                                        <p:tav tm="100000">
                                          <p:val>
                                            <p:strVal val="#ppt_x"/>
                                          </p:val>
                                        </p:tav>
                                      </p:tavLst>
                                    </p:anim>
                                    <p:anim calcmode="lin" valueType="num">
                                      <p:cBhvr>
                                        <p:cTn id="9" dur="1000" fill="hold"/>
                                        <p:tgtEl>
                                          <p:spTgt spid="819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8196"/>
                                        </p:tgtEl>
                                        <p:attrNameLst>
                                          <p:attrName>style.visibility</p:attrName>
                                        </p:attrNameLst>
                                      </p:cBhvr>
                                      <p:to>
                                        <p:strVal val="visible"/>
                                      </p:to>
                                    </p:set>
                                    <p:animEffect transition="in" filter="fade">
                                      <p:cBhvr>
                                        <p:cTn id="14" dur="1000"/>
                                        <p:tgtEl>
                                          <p:spTgt spid="8196"/>
                                        </p:tgtEl>
                                      </p:cBhvr>
                                    </p:animEffect>
                                    <p:anim calcmode="lin" valueType="num">
                                      <p:cBhvr>
                                        <p:cTn id="15" dur="1000" fill="hold"/>
                                        <p:tgtEl>
                                          <p:spTgt spid="8196"/>
                                        </p:tgtEl>
                                        <p:attrNameLst>
                                          <p:attrName>ppt_x</p:attrName>
                                        </p:attrNameLst>
                                      </p:cBhvr>
                                      <p:tavLst>
                                        <p:tav tm="0">
                                          <p:val>
                                            <p:strVal val="#ppt_x"/>
                                          </p:val>
                                        </p:tav>
                                        <p:tav tm="100000">
                                          <p:val>
                                            <p:strVal val="#ppt_x"/>
                                          </p:val>
                                        </p:tav>
                                      </p:tavLst>
                                    </p:anim>
                                    <p:anim calcmode="lin" valueType="num">
                                      <p:cBhvr>
                                        <p:cTn id="16" dur="1000" fill="hold"/>
                                        <p:tgtEl>
                                          <p:spTgt spid="819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1"/>
          <p:cNvSpPr txBox="1">
            <a:spLocks noGrp="1"/>
          </p:cNvSpPr>
          <p:nvPr>
            <p:ph type="body" idx="1"/>
          </p:nvPr>
        </p:nvSpPr>
        <p:spPr>
          <a:xfrm>
            <a:off x="381000" y="1200150"/>
            <a:ext cx="5486400" cy="1219200"/>
          </a:xfrm>
          <a:prstGeom prst="rect">
            <a:avLst/>
          </a:prstGeom>
        </p:spPr>
        <p:txBody>
          <a:bodyPr spcFirstLastPara="1" wrap="square" lIns="91425" tIns="91425" rIns="91425" bIns="91425" anchor="t" anchorCtr="0">
            <a:noAutofit/>
          </a:bodyPr>
          <a:lstStyle/>
          <a:p>
            <a:r>
              <a:rPr lang="en-US" sz="1200" dirty="0" err="1"/>
              <a:t>Khi</a:t>
            </a:r>
            <a:r>
              <a:rPr lang="en-US" sz="1200" dirty="0"/>
              <a:t> </a:t>
            </a:r>
            <a:r>
              <a:rPr lang="en-US" sz="1200" dirty="0" err="1"/>
              <a:t>lập</a:t>
            </a:r>
            <a:r>
              <a:rPr lang="en-US" sz="1200" dirty="0"/>
              <a:t> </a:t>
            </a:r>
            <a:r>
              <a:rPr lang="en-US" sz="1200" dirty="0" err="1"/>
              <a:t>trình</a:t>
            </a:r>
            <a:r>
              <a:rPr lang="en-US" sz="1200" dirty="0"/>
              <a:t> </a:t>
            </a:r>
            <a:r>
              <a:rPr lang="en-US" sz="1200" dirty="0" err="1"/>
              <a:t>ứng</a:t>
            </a:r>
            <a:r>
              <a:rPr lang="en-US" sz="1200" dirty="0"/>
              <a:t> </a:t>
            </a:r>
            <a:r>
              <a:rPr lang="en-US" sz="1200" dirty="0" err="1"/>
              <a:t>dụng</a:t>
            </a:r>
            <a:r>
              <a:rPr lang="en-US" sz="1200" dirty="0"/>
              <a:t> </a:t>
            </a:r>
            <a:r>
              <a:rPr lang="en-US" sz="1200" dirty="0" err="1"/>
              <a:t>Winform</a:t>
            </a:r>
            <a:r>
              <a:rPr lang="en-US" sz="1200" dirty="0"/>
              <a:t>, </a:t>
            </a:r>
            <a:r>
              <a:rPr lang="en-US" sz="1200" dirty="0" err="1"/>
              <a:t>nếu</a:t>
            </a:r>
            <a:r>
              <a:rPr lang="en-US" sz="1200" dirty="0"/>
              <a:t> </a:t>
            </a:r>
            <a:r>
              <a:rPr lang="en-US" sz="1200" dirty="0" err="1"/>
              <a:t>chúng</a:t>
            </a:r>
            <a:r>
              <a:rPr lang="en-US" sz="1200" dirty="0"/>
              <a:t> ta </a:t>
            </a:r>
            <a:r>
              <a:rPr lang="en-US" sz="1200" dirty="0" err="1"/>
              <a:t>xử</a:t>
            </a:r>
            <a:r>
              <a:rPr lang="en-US" sz="1200" dirty="0"/>
              <a:t> </a:t>
            </a:r>
            <a:r>
              <a:rPr lang="en-US" sz="1200" dirty="0" err="1"/>
              <a:t>lý</a:t>
            </a:r>
            <a:r>
              <a:rPr lang="en-US" sz="1200" dirty="0"/>
              <a:t> </a:t>
            </a:r>
            <a:r>
              <a:rPr lang="en-US" sz="1200" dirty="0" err="1"/>
              <a:t>một</a:t>
            </a:r>
            <a:r>
              <a:rPr lang="en-US" sz="1200" dirty="0"/>
              <a:t> </a:t>
            </a:r>
            <a:r>
              <a:rPr lang="en-US" sz="1200" dirty="0" err="1"/>
              <a:t>khối</a:t>
            </a:r>
            <a:r>
              <a:rPr lang="en-US" sz="1200" dirty="0"/>
              <a:t> </a:t>
            </a:r>
            <a:r>
              <a:rPr lang="en-US" sz="1200" dirty="0" err="1"/>
              <a:t>lượng</a:t>
            </a:r>
            <a:r>
              <a:rPr lang="en-US" sz="1200" dirty="0"/>
              <a:t> </a:t>
            </a:r>
            <a:r>
              <a:rPr lang="en-US" sz="1200" dirty="0" err="1"/>
              <a:t>lớn</a:t>
            </a:r>
            <a:r>
              <a:rPr lang="en-US" sz="1200" dirty="0"/>
              <a:t> </a:t>
            </a:r>
            <a:r>
              <a:rPr lang="en-US" sz="1200" dirty="0" err="1"/>
              <a:t>dữ</a:t>
            </a:r>
            <a:r>
              <a:rPr lang="en-US" sz="1200" dirty="0"/>
              <a:t> </a:t>
            </a:r>
            <a:r>
              <a:rPr lang="en-US" sz="1200" dirty="0" err="1"/>
              <a:t>liệu</a:t>
            </a:r>
            <a:r>
              <a:rPr lang="en-US" sz="1200" dirty="0"/>
              <a:t>, </a:t>
            </a:r>
            <a:r>
              <a:rPr lang="en-US" sz="1200" dirty="0" err="1"/>
              <a:t>thời</a:t>
            </a:r>
            <a:r>
              <a:rPr lang="en-US" sz="1200" dirty="0"/>
              <a:t> </a:t>
            </a:r>
            <a:r>
              <a:rPr lang="en-US" sz="1200" dirty="0" err="1"/>
              <a:t>gian</a:t>
            </a:r>
            <a:r>
              <a:rPr lang="en-US" sz="1200" dirty="0"/>
              <a:t> </a:t>
            </a:r>
            <a:r>
              <a:rPr lang="en-US" sz="1200" dirty="0" err="1"/>
              <a:t>chờ</a:t>
            </a:r>
            <a:r>
              <a:rPr lang="en-US" sz="1200" dirty="0"/>
              <a:t> </a:t>
            </a:r>
            <a:r>
              <a:rPr lang="en-US" sz="1200" dirty="0" err="1"/>
              <a:t>đợi</a:t>
            </a:r>
            <a:r>
              <a:rPr lang="en-US" sz="1200" dirty="0"/>
              <a:t> </a:t>
            </a:r>
            <a:r>
              <a:rPr lang="en-US" sz="1200" dirty="0" err="1"/>
              <a:t>quá</a:t>
            </a:r>
            <a:r>
              <a:rPr lang="en-US" sz="1200" dirty="0"/>
              <a:t> </a:t>
            </a:r>
            <a:r>
              <a:rPr lang="en-US" sz="1200" dirty="0" err="1"/>
              <a:t>trình</a:t>
            </a:r>
            <a:r>
              <a:rPr lang="en-US" sz="1200" dirty="0"/>
              <a:t> </a:t>
            </a:r>
            <a:r>
              <a:rPr lang="en-US" sz="1200" dirty="0" err="1"/>
              <a:t>xử</a:t>
            </a:r>
            <a:r>
              <a:rPr lang="en-US" sz="1200" dirty="0"/>
              <a:t> </a:t>
            </a:r>
            <a:r>
              <a:rPr lang="en-US" sz="1200" dirty="0" err="1"/>
              <a:t>lý</a:t>
            </a:r>
            <a:r>
              <a:rPr lang="en-US" sz="1200" dirty="0"/>
              <a:t> </a:t>
            </a:r>
            <a:r>
              <a:rPr lang="en-US" sz="1200" dirty="0" err="1"/>
              <a:t>kết</a:t>
            </a:r>
            <a:r>
              <a:rPr lang="en-US" sz="1200" dirty="0"/>
              <a:t> </a:t>
            </a:r>
            <a:r>
              <a:rPr lang="en-US" sz="1200" dirty="0" err="1"/>
              <a:t>thúc</a:t>
            </a:r>
            <a:r>
              <a:rPr lang="en-US" sz="1200" dirty="0"/>
              <a:t> </a:t>
            </a:r>
            <a:r>
              <a:rPr lang="en-US" sz="1200" dirty="0" err="1"/>
              <a:t>tương</a:t>
            </a:r>
            <a:r>
              <a:rPr lang="en-US" sz="1200" dirty="0"/>
              <a:t> </a:t>
            </a:r>
            <a:r>
              <a:rPr lang="en-US" sz="1200" dirty="0" err="1"/>
              <a:t>đối</a:t>
            </a:r>
            <a:r>
              <a:rPr lang="en-US" sz="1200" dirty="0"/>
              <a:t> </a:t>
            </a:r>
            <a:r>
              <a:rPr lang="en-US" sz="1200" dirty="0" err="1"/>
              <a:t>lâu</a:t>
            </a:r>
            <a:r>
              <a:rPr lang="en-US" sz="1200" dirty="0"/>
              <a:t> </a:t>
            </a:r>
            <a:r>
              <a:rPr lang="en-US" sz="1200" dirty="0" err="1"/>
              <a:t>ví</a:t>
            </a:r>
            <a:r>
              <a:rPr lang="en-US" sz="1200" dirty="0"/>
              <a:t> </a:t>
            </a:r>
            <a:r>
              <a:rPr lang="en-US" sz="1200" dirty="0" err="1"/>
              <a:t>dụ</a:t>
            </a:r>
            <a:r>
              <a:rPr lang="en-US" sz="1200" dirty="0"/>
              <a:t> </a:t>
            </a:r>
            <a:r>
              <a:rPr lang="en-US" sz="1200" dirty="0" err="1"/>
              <a:t>như</a:t>
            </a:r>
            <a:r>
              <a:rPr lang="en-US" sz="1200" dirty="0"/>
              <a:t> </a:t>
            </a:r>
            <a:r>
              <a:rPr lang="en-US" sz="1200" dirty="0" err="1"/>
              <a:t>tải</a:t>
            </a:r>
            <a:r>
              <a:rPr lang="en-US" sz="1200" dirty="0"/>
              <a:t> file, </a:t>
            </a:r>
            <a:r>
              <a:rPr lang="en-US" sz="1200" dirty="0" err="1"/>
              <a:t>tìm</a:t>
            </a:r>
            <a:r>
              <a:rPr lang="en-US" sz="1200" dirty="0"/>
              <a:t> </a:t>
            </a:r>
            <a:r>
              <a:rPr lang="en-US" sz="1200" dirty="0" err="1"/>
              <a:t>kiếm</a:t>
            </a:r>
            <a:r>
              <a:rPr lang="en-US" sz="1200" dirty="0"/>
              <a:t> </a:t>
            </a:r>
            <a:r>
              <a:rPr lang="en-US" sz="1200" dirty="0" err="1"/>
              <a:t>dữ</a:t>
            </a:r>
            <a:r>
              <a:rPr lang="en-US" sz="1200" dirty="0"/>
              <a:t> </a:t>
            </a:r>
            <a:r>
              <a:rPr lang="en-US" sz="1200" dirty="0" err="1"/>
              <a:t>liệu,v.v</a:t>
            </a:r>
            <a:r>
              <a:rPr lang="en-US" sz="1200" dirty="0"/>
              <a:t>… </a:t>
            </a:r>
            <a:r>
              <a:rPr lang="en-US" sz="1200" dirty="0" err="1"/>
              <a:t>thì</a:t>
            </a:r>
            <a:r>
              <a:rPr lang="en-US" sz="1200" dirty="0"/>
              <a:t> </a:t>
            </a:r>
            <a:r>
              <a:rPr lang="en-US" sz="1200" dirty="0" err="1"/>
              <a:t>chúng</a:t>
            </a:r>
            <a:r>
              <a:rPr lang="en-US" sz="1200" dirty="0"/>
              <a:t> ta </a:t>
            </a:r>
            <a:r>
              <a:rPr lang="en-US" sz="1200" dirty="0" err="1"/>
              <a:t>có</a:t>
            </a:r>
            <a:r>
              <a:rPr lang="en-US" sz="1200" dirty="0"/>
              <a:t> </a:t>
            </a:r>
            <a:r>
              <a:rPr lang="en-US" sz="1200" dirty="0" err="1"/>
              <a:t>thể</a:t>
            </a:r>
            <a:r>
              <a:rPr lang="en-US" sz="1200" dirty="0"/>
              <a:t> </a:t>
            </a:r>
            <a:r>
              <a:rPr lang="en-US" sz="1200" dirty="0" err="1"/>
              <a:t>sử</a:t>
            </a:r>
            <a:r>
              <a:rPr lang="en-US" sz="1200" dirty="0"/>
              <a:t> </a:t>
            </a:r>
            <a:r>
              <a:rPr lang="en-US" sz="1200" dirty="0" err="1"/>
              <a:t>dụng</a:t>
            </a:r>
            <a:r>
              <a:rPr lang="en-US" sz="1200" dirty="0"/>
              <a:t> </a:t>
            </a:r>
            <a:r>
              <a:rPr lang="en-US" sz="1200" dirty="0" err="1"/>
              <a:t>điều</a:t>
            </a:r>
            <a:r>
              <a:rPr lang="en-US" sz="1200" dirty="0"/>
              <a:t> </a:t>
            </a:r>
            <a:r>
              <a:rPr lang="en-US" sz="1200" dirty="0" err="1"/>
              <a:t>khiển</a:t>
            </a:r>
            <a:r>
              <a:rPr lang="en-US" sz="1200" dirty="0"/>
              <a:t> </a:t>
            </a:r>
            <a:r>
              <a:rPr lang="en-US" sz="1200" dirty="0" err="1"/>
              <a:t>ProgressBar</a:t>
            </a:r>
            <a:r>
              <a:rPr lang="en-US" sz="1200" dirty="0"/>
              <a:t> </a:t>
            </a:r>
            <a:r>
              <a:rPr lang="en-US" sz="1200" dirty="0" err="1"/>
              <a:t>để</a:t>
            </a:r>
            <a:r>
              <a:rPr lang="en-US" sz="1200" dirty="0"/>
              <a:t> </a:t>
            </a:r>
            <a:r>
              <a:rPr lang="en-US" sz="1200" dirty="0" err="1"/>
              <a:t>hiển</a:t>
            </a:r>
            <a:r>
              <a:rPr lang="en-US" sz="1200" dirty="0"/>
              <a:t> </a:t>
            </a:r>
            <a:r>
              <a:rPr lang="en-US" sz="1200" dirty="0" err="1"/>
              <a:t>thị</a:t>
            </a:r>
            <a:r>
              <a:rPr lang="en-US" sz="1200" dirty="0"/>
              <a:t> </a:t>
            </a:r>
            <a:r>
              <a:rPr lang="en-US" sz="1200" dirty="0" err="1"/>
              <a:t>quá</a:t>
            </a:r>
            <a:r>
              <a:rPr lang="en-US" sz="1200" dirty="0"/>
              <a:t> </a:t>
            </a:r>
            <a:r>
              <a:rPr lang="en-US" sz="1200" dirty="0" err="1"/>
              <a:t>trình</a:t>
            </a:r>
            <a:r>
              <a:rPr lang="en-US" sz="1200" dirty="0"/>
              <a:t> </a:t>
            </a:r>
            <a:r>
              <a:rPr lang="en-US" sz="1200" dirty="0" err="1"/>
              <a:t>theo</a:t>
            </a:r>
            <a:r>
              <a:rPr lang="en-US" sz="1200" dirty="0"/>
              <a:t> </a:t>
            </a:r>
            <a:r>
              <a:rPr lang="en-US" sz="1200" dirty="0" err="1"/>
              <a:t>phần</a:t>
            </a:r>
            <a:r>
              <a:rPr lang="en-US" sz="1200" dirty="0"/>
              <a:t> </a:t>
            </a:r>
            <a:r>
              <a:rPr lang="en-US" sz="1200" dirty="0" err="1"/>
              <a:t>trăm</a:t>
            </a:r>
            <a:r>
              <a:rPr lang="en-US" sz="1200" dirty="0"/>
              <a:t> </a:t>
            </a:r>
            <a:r>
              <a:rPr lang="en-US" sz="1200" dirty="0" err="1"/>
              <a:t>để</a:t>
            </a:r>
            <a:r>
              <a:rPr lang="en-US" sz="1200" dirty="0"/>
              <a:t> </a:t>
            </a:r>
            <a:r>
              <a:rPr lang="en-US" sz="1200" dirty="0" err="1"/>
              <a:t>cho</a:t>
            </a:r>
            <a:r>
              <a:rPr lang="en-US" sz="1200" dirty="0"/>
              <a:t> </a:t>
            </a:r>
            <a:r>
              <a:rPr lang="en-US" sz="1200" dirty="0" err="1"/>
              <a:t>biết</a:t>
            </a:r>
            <a:r>
              <a:rPr lang="en-US" sz="1200" dirty="0"/>
              <a:t> </a:t>
            </a:r>
            <a:r>
              <a:rPr lang="en-US" sz="1200" dirty="0" err="1"/>
              <a:t>chương</a:t>
            </a:r>
            <a:r>
              <a:rPr lang="en-US" sz="1200" dirty="0"/>
              <a:t> </a:t>
            </a:r>
            <a:r>
              <a:rPr lang="en-US" sz="1200" dirty="0" err="1"/>
              <a:t>trình</a:t>
            </a:r>
            <a:r>
              <a:rPr lang="en-US" sz="1200" dirty="0"/>
              <a:t> </a:t>
            </a:r>
            <a:r>
              <a:rPr lang="en-US" sz="1200" dirty="0" err="1"/>
              <a:t>xử</a:t>
            </a:r>
            <a:r>
              <a:rPr lang="en-US" sz="1200" dirty="0"/>
              <a:t> </a:t>
            </a:r>
            <a:r>
              <a:rPr lang="en-US" sz="1200" dirty="0" err="1"/>
              <a:t>lý</a:t>
            </a:r>
            <a:r>
              <a:rPr lang="en-US" sz="1200" dirty="0"/>
              <a:t> </a:t>
            </a:r>
            <a:r>
              <a:rPr lang="en-US" sz="1200" dirty="0" err="1"/>
              <a:t>đã</a:t>
            </a:r>
            <a:r>
              <a:rPr lang="en-US" sz="1200" dirty="0"/>
              <a:t> </a:t>
            </a:r>
            <a:r>
              <a:rPr lang="en-US" sz="1200" dirty="0" err="1"/>
              <a:t>được</a:t>
            </a:r>
            <a:r>
              <a:rPr lang="en-US" sz="1200" dirty="0"/>
              <a:t> </a:t>
            </a:r>
            <a:r>
              <a:rPr lang="en-US" sz="1200" dirty="0" err="1"/>
              <a:t>bao</a:t>
            </a:r>
            <a:r>
              <a:rPr lang="en-US" sz="1200" dirty="0"/>
              <a:t> </a:t>
            </a:r>
            <a:r>
              <a:rPr lang="en-US" sz="1200" dirty="0" err="1"/>
              <a:t>nhiêu</a:t>
            </a:r>
            <a:r>
              <a:rPr lang="en-US" sz="1200" dirty="0"/>
              <a:t> </a:t>
            </a:r>
            <a:r>
              <a:rPr lang="en-US" sz="1200" dirty="0" err="1"/>
              <a:t>phần</a:t>
            </a:r>
            <a:r>
              <a:rPr lang="en-US" sz="1200" dirty="0"/>
              <a:t> </a:t>
            </a:r>
            <a:r>
              <a:rPr lang="en-US" sz="1200" dirty="0" err="1"/>
              <a:t>trăm</a:t>
            </a:r>
            <a:r>
              <a:rPr lang="en-US" sz="1200" dirty="0"/>
              <a:t>, </a:t>
            </a:r>
            <a:r>
              <a:rPr lang="en-US" sz="1200" dirty="0" err="1"/>
              <a:t>sắp</a:t>
            </a:r>
            <a:r>
              <a:rPr lang="en-US" sz="1200" dirty="0"/>
              <a:t> </a:t>
            </a:r>
            <a:r>
              <a:rPr lang="en-US" sz="1200" dirty="0" err="1"/>
              <a:t>xong</a:t>
            </a:r>
            <a:r>
              <a:rPr lang="en-US" sz="1200" dirty="0"/>
              <a:t> hay </a:t>
            </a:r>
            <a:r>
              <a:rPr lang="en-US" sz="1200" dirty="0" err="1"/>
              <a:t>chưa</a:t>
            </a:r>
            <a:r>
              <a:rPr lang="en-US" sz="1200" dirty="0"/>
              <a:t>. </a:t>
            </a:r>
          </a:p>
        </p:txBody>
      </p:sp>
      <p:sp>
        <p:nvSpPr>
          <p:cNvPr id="187" name="Google Shape;187;p21"/>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PROGRESS BAR</a:t>
            </a:r>
            <a:endParaRPr dirty="0"/>
          </a:p>
        </p:txBody>
      </p:sp>
      <p:sp>
        <p:nvSpPr>
          <p:cNvPr id="189" name="Google Shape;189;p21"/>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11</a:t>
            </a:fld>
            <a:endParaRPr/>
          </a:p>
        </p:txBody>
      </p:sp>
      <p:pic>
        <p:nvPicPr>
          <p:cNvPr id="190" name="Google Shape;190;p21" descr="photo-1483560403379-e98150f47baa"/>
          <p:cNvPicPr preferRelativeResize="0"/>
          <p:nvPr/>
        </p:nvPicPr>
        <p:blipFill rotWithShape="1">
          <a:blip r:embed="rId3">
            <a:alphaModFix/>
          </a:blip>
          <a:srcRect l="33875" r="40528"/>
          <a:stretch/>
        </p:blipFill>
        <p:spPr>
          <a:xfrm>
            <a:off x="7169200" y="0"/>
            <a:ext cx="1974799" cy="5143500"/>
          </a:xfrm>
          <a:prstGeom prst="rect">
            <a:avLst/>
          </a:prstGeom>
          <a:noFill/>
          <a:ln>
            <a:noFill/>
          </a:ln>
        </p:spPr>
      </p:pic>
      <p:graphicFrame>
        <p:nvGraphicFramePr>
          <p:cNvPr id="3" name="Table 2"/>
          <p:cNvGraphicFramePr>
            <a:graphicFrameLocks noGrp="1"/>
          </p:cNvGraphicFramePr>
          <p:nvPr>
            <p:extLst>
              <p:ext uri="{D42A27DB-BD31-4B8C-83A1-F6EECF244321}">
                <p14:modId xmlns:p14="http://schemas.microsoft.com/office/powerpoint/2010/main" val="2434622405"/>
              </p:ext>
            </p:extLst>
          </p:nvPr>
        </p:nvGraphicFramePr>
        <p:xfrm>
          <a:off x="457200" y="2469269"/>
          <a:ext cx="4876800" cy="2074351"/>
        </p:xfrm>
        <a:graphic>
          <a:graphicData uri="http://schemas.openxmlformats.org/drawingml/2006/table">
            <a:tbl>
              <a:tblPr firstRow="1" firstCol="1" bandRow="1">
                <a:tableStyleId>{775DCB02-9BB8-47FD-8907-85C794F793BA}</a:tableStyleId>
              </a:tblPr>
              <a:tblGrid>
                <a:gridCol w="1121708"/>
                <a:gridCol w="3755092"/>
              </a:tblGrid>
              <a:tr h="219361">
                <a:tc>
                  <a:txBody>
                    <a:bodyPr/>
                    <a:lstStyle/>
                    <a:p>
                      <a:pPr marL="0" marR="0">
                        <a:lnSpc>
                          <a:spcPct val="107000"/>
                        </a:lnSpc>
                        <a:spcBef>
                          <a:spcPts val="0"/>
                        </a:spcBef>
                        <a:spcAft>
                          <a:spcPts val="1500"/>
                        </a:spcAft>
                      </a:pPr>
                      <a:r>
                        <a:rPr lang="en-US" sz="900" dirty="0" err="1">
                          <a:effectLst/>
                        </a:rPr>
                        <a:t>Thuộc</a:t>
                      </a:r>
                      <a:r>
                        <a:rPr lang="en-US" sz="900" dirty="0">
                          <a:effectLst/>
                        </a:rPr>
                        <a:t> </a:t>
                      </a:r>
                      <a:r>
                        <a:rPr lang="en-US" sz="900" dirty="0" err="1">
                          <a:effectLst/>
                        </a:rPr>
                        <a:t>tính</a:t>
                      </a:r>
                      <a:endParaRPr lang="en-US" sz="800" dirty="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dirty="0" err="1">
                          <a:effectLst/>
                        </a:rPr>
                        <a:t>Mô</a:t>
                      </a:r>
                      <a:r>
                        <a:rPr lang="en-US" sz="900" dirty="0">
                          <a:effectLst/>
                        </a:rPr>
                        <a:t> </a:t>
                      </a:r>
                      <a:r>
                        <a:rPr lang="en-US" sz="900" dirty="0" err="1">
                          <a:effectLst/>
                        </a:rPr>
                        <a:t>tả</a:t>
                      </a:r>
                      <a:endParaRPr lang="en-US" sz="800" dirty="0">
                        <a:effectLst/>
                        <a:latin typeface="Calibri"/>
                        <a:ea typeface="Calibri"/>
                        <a:cs typeface="Times New Roman"/>
                      </a:endParaRPr>
                    </a:p>
                  </a:txBody>
                  <a:tcPr marL="50828" marR="50828" marT="36306" marB="36306"/>
                </a:tc>
              </a:tr>
              <a:tr h="370998">
                <a:tc>
                  <a:txBody>
                    <a:bodyPr/>
                    <a:lstStyle/>
                    <a:p>
                      <a:pPr marL="0" marR="0">
                        <a:lnSpc>
                          <a:spcPct val="107000"/>
                        </a:lnSpc>
                        <a:spcBef>
                          <a:spcPts val="0"/>
                        </a:spcBef>
                        <a:spcAft>
                          <a:spcPts val="1500"/>
                        </a:spcAft>
                      </a:pPr>
                      <a:r>
                        <a:rPr lang="en-US" sz="900">
                          <a:effectLst/>
                        </a:rPr>
                        <a:t>Maximum</a:t>
                      </a:r>
                      <a:endParaRPr lang="en-US" sz="80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a:effectLst/>
                        </a:rPr>
                        <a:t>Giá trị tối đa của ProgressBar. Khi ProgressBar được lấp đầy nghĩa là ProgressBar đã đạt giá trị Maximum</a:t>
                      </a:r>
                      <a:endParaRPr lang="en-US" sz="800">
                        <a:effectLst/>
                        <a:latin typeface="Calibri"/>
                        <a:ea typeface="Calibri"/>
                        <a:cs typeface="Times New Roman"/>
                      </a:endParaRPr>
                    </a:p>
                  </a:txBody>
                  <a:tcPr marL="50828" marR="50828" marT="36306" marB="36306"/>
                </a:tc>
              </a:tr>
              <a:tr h="520191">
                <a:tc>
                  <a:txBody>
                    <a:bodyPr/>
                    <a:lstStyle/>
                    <a:p>
                      <a:pPr marL="0" marR="0">
                        <a:lnSpc>
                          <a:spcPct val="107000"/>
                        </a:lnSpc>
                        <a:spcBef>
                          <a:spcPts val="0"/>
                        </a:spcBef>
                        <a:spcAft>
                          <a:spcPts val="1500"/>
                        </a:spcAft>
                      </a:pPr>
                      <a:r>
                        <a:rPr lang="en-US" sz="900">
                          <a:effectLst/>
                        </a:rPr>
                        <a:t>Minimum</a:t>
                      </a:r>
                      <a:endParaRPr lang="en-US" sz="80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a:effectLst/>
                        </a:rPr>
                        <a:t>Giá trị nhỏ nhất của ProgressBar. Khi ProgressBar trông rỗng nghĩa là ProgressBar đang có giá trị Minimum</a:t>
                      </a:r>
                      <a:endParaRPr lang="en-US" sz="800">
                        <a:effectLst/>
                        <a:latin typeface="Calibri"/>
                        <a:ea typeface="Calibri"/>
                        <a:cs typeface="Times New Roman"/>
                      </a:endParaRPr>
                    </a:p>
                  </a:txBody>
                  <a:tcPr marL="50828" marR="50828" marT="36306" marB="36306"/>
                </a:tc>
              </a:tr>
              <a:tr h="370998">
                <a:tc>
                  <a:txBody>
                    <a:bodyPr/>
                    <a:lstStyle/>
                    <a:p>
                      <a:pPr marL="0" marR="0">
                        <a:lnSpc>
                          <a:spcPct val="107000"/>
                        </a:lnSpc>
                        <a:spcBef>
                          <a:spcPts val="0"/>
                        </a:spcBef>
                        <a:spcAft>
                          <a:spcPts val="1500"/>
                        </a:spcAft>
                      </a:pPr>
                      <a:r>
                        <a:rPr lang="en-US" sz="900">
                          <a:effectLst/>
                        </a:rPr>
                        <a:t>Value</a:t>
                      </a:r>
                      <a:endParaRPr lang="en-US" sz="80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a:effectLst/>
                        </a:rPr>
                        <a:t>Giữ giá trị hiện tại của ProgressBar, giá trị này nằm trong đoạn Minimum và Maximum</a:t>
                      </a:r>
                      <a:endParaRPr lang="en-US" sz="800">
                        <a:effectLst/>
                        <a:latin typeface="Calibri"/>
                        <a:ea typeface="Calibri"/>
                        <a:cs typeface="Times New Roman"/>
                      </a:endParaRPr>
                    </a:p>
                  </a:txBody>
                  <a:tcPr marL="50828" marR="50828" marT="36306" marB="36306"/>
                </a:tc>
              </a:tr>
              <a:tr h="221805">
                <a:tc>
                  <a:txBody>
                    <a:bodyPr/>
                    <a:lstStyle/>
                    <a:p>
                      <a:pPr marL="0" marR="0">
                        <a:lnSpc>
                          <a:spcPct val="107000"/>
                        </a:lnSpc>
                        <a:spcBef>
                          <a:spcPts val="0"/>
                        </a:spcBef>
                        <a:spcAft>
                          <a:spcPts val="1500"/>
                        </a:spcAft>
                      </a:pPr>
                      <a:r>
                        <a:rPr lang="en-US" sz="900">
                          <a:effectLst/>
                        </a:rPr>
                        <a:t>Style</a:t>
                      </a:r>
                      <a:endParaRPr lang="en-US" sz="80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a:effectLst/>
                        </a:rPr>
                        <a:t>Kiểu hiển thị của ProgressBar</a:t>
                      </a:r>
                      <a:endParaRPr lang="en-US" sz="800">
                        <a:effectLst/>
                        <a:latin typeface="Calibri"/>
                        <a:ea typeface="Calibri"/>
                        <a:cs typeface="Times New Roman"/>
                      </a:endParaRPr>
                    </a:p>
                  </a:txBody>
                  <a:tcPr marL="50828" marR="50828" marT="36306" marB="36306"/>
                </a:tc>
              </a:tr>
              <a:tr h="370998">
                <a:tc>
                  <a:txBody>
                    <a:bodyPr/>
                    <a:lstStyle/>
                    <a:p>
                      <a:pPr marL="0" marR="0">
                        <a:lnSpc>
                          <a:spcPct val="107000"/>
                        </a:lnSpc>
                        <a:spcBef>
                          <a:spcPts val="0"/>
                        </a:spcBef>
                        <a:spcAft>
                          <a:spcPts val="1500"/>
                        </a:spcAft>
                      </a:pPr>
                      <a:r>
                        <a:rPr lang="en-US" sz="900">
                          <a:effectLst/>
                        </a:rPr>
                        <a:t>Step</a:t>
                      </a:r>
                      <a:endParaRPr lang="en-US" sz="80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dirty="0" err="1">
                          <a:effectLst/>
                        </a:rPr>
                        <a:t>Lượng</a:t>
                      </a:r>
                      <a:r>
                        <a:rPr lang="en-US" sz="900" dirty="0">
                          <a:effectLst/>
                        </a:rPr>
                        <a:t> </a:t>
                      </a:r>
                      <a:r>
                        <a:rPr lang="en-US" sz="900" dirty="0" err="1">
                          <a:effectLst/>
                        </a:rPr>
                        <a:t>giá</a:t>
                      </a:r>
                      <a:r>
                        <a:rPr lang="en-US" sz="900" dirty="0">
                          <a:effectLst/>
                        </a:rPr>
                        <a:t> </a:t>
                      </a:r>
                      <a:r>
                        <a:rPr lang="en-US" sz="900" dirty="0" err="1">
                          <a:effectLst/>
                        </a:rPr>
                        <a:t>trị</a:t>
                      </a:r>
                      <a:r>
                        <a:rPr lang="en-US" sz="900" dirty="0">
                          <a:effectLst/>
                        </a:rPr>
                        <a:t> </a:t>
                      </a:r>
                      <a:r>
                        <a:rPr lang="en-US" sz="900" dirty="0" err="1">
                          <a:effectLst/>
                        </a:rPr>
                        <a:t>thêm</a:t>
                      </a:r>
                      <a:r>
                        <a:rPr lang="en-US" sz="900" dirty="0">
                          <a:effectLst/>
                        </a:rPr>
                        <a:t> </a:t>
                      </a:r>
                      <a:r>
                        <a:rPr lang="en-US" sz="900" dirty="0" err="1">
                          <a:effectLst/>
                        </a:rPr>
                        <a:t>vào</a:t>
                      </a:r>
                      <a:r>
                        <a:rPr lang="en-US" sz="900" dirty="0">
                          <a:effectLst/>
                        </a:rPr>
                        <a:t> Value </a:t>
                      </a:r>
                      <a:r>
                        <a:rPr lang="en-US" sz="900" dirty="0" err="1">
                          <a:effectLst/>
                        </a:rPr>
                        <a:t>khi</a:t>
                      </a:r>
                      <a:r>
                        <a:rPr lang="en-US" sz="900" dirty="0">
                          <a:effectLst/>
                        </a:rPr>
                        <a:t> </a:t>
                      </a:r>
                      <a:r>
                        <a:rPr lang="en-US" sz="900" dirty="0" err="1">
                          <a:effectLst/>
                        </a:rPr>
                        <a:t>phương</a:t>
                      </a:r>
                      <a:r>
                        <a:rPr lang="en-US" sz="900" dirty="0">
                          <a:effectLst/>
                        </a:rPr>
                        <a:t> </a:t>
                      </a:r>
                      <a:r>
                        <a:rPr lang="en-US" sz="900" dirty="0" err="1">
                          <a:effectLst/>
                        </a:rPr>
                        <a:t>thức</a:t>
                      </a:r>
                      <a:r>
                        <a:rPr lang="en-US" sz="900" dirty="0">
                          <a:effectLst/>
                        </a:rPr>
                        <a:t> </a:t>
                      </a:r>
                      <a:r>
                        <a:rPr lang="en-US" sz="900" dirty="0" err="1">
                          <a:effectLst/>
                        </a:rPr>
                        <a:t>PerformStep</a:t>
                      </a:r>
                      <a:r>
                        <a:rPr lang="en-US" sz="900" dirty="0">
                          <a:effectLst/>
                        </a:rPr>
                        <a:t>() </a:t>
                      </a:r>
                      <a:r>
                        <a:rPr lang="en-US" sz="900" dirty="0" err="1">
                          <a:effectLst/>
                        </a:rPr>
                        <a:t>được</a:t>
                      </a:r>
                      <a:r>
                        <a:rPr lang="en-US" sz="900" dirty="0">
                          <a:effectLst/>
                        </a:rPr>
                        <a:t> </a:t>
                      </a:r>
                      <a:r>
                        <a:rPr lang="en-US" sz="900" dirty="0" err="1">
                          <a:effectLst/>
                        </a:rPr>
                        <a:t>gọi</a:t>
                      </a:r>
                      <a:endParaRPr lang="en-US" sz="800" dirty="0">
                        <a:effectLst/>
                        <a:latin typeface="Calibri"/>
                        <a:ea typeface="Calibri"/>
                        <a:cs typeface="Times New Roman"/>
                      </a:endParaRPr>
                    </a:p>
                  </a:txBody>
                  <a:tcPr marL="50828" marR="50828" marT="36306" marB="36306"/>
                </a:tc>
              </a:tr>
            </a:tbl>
          </a:graphicData>
        </a:graphic>
      </p:graphicFrame>
      <p:pic>
        <p:nvPicPr>
          <p:cNvPr id="7170" name="Picture 2" descr="ProgressBar Control in VB.NET"/>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64036" y="742950"/>
            <a:ext cx="2598964" cy="3829051"/>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PROGRESS BAR</a:t>
            </a:r>
            <a:endParaRPr lang="en-US" dirty="0"/>
          </a:p>
        </p:txBody>
      </p:sp>
      <p:sp>
        <p:nvSpPr>
          <p:cNvPr id="3" name="Text Placeholder 2"/>
          <p:cNvSpPr>
            <a:spLocks noGrp="1"/>
          </p:cNvSpPr>
          <p:nvPr>
            <p:ph type="body" idx="1"/>
          </p:nvPr>
        </p:nvSpPr>
        <p:spPr/>
        <p:txBody>
          <a:bodyPr/>
          <a:lstStyle/>
          <a:p>
            <a:r>
              <a:rPr lang="en-US" dirty="0" smtClean="0"/>
              <a:t>Blocks</a:t>
            </a:r>
          </a:p>
          <a:p>
            <a:r>
              <a:rPr lang="en-US" dirty="0" smtClean="0"/>
              <a:t>Marquee</a:t>
            </a:r>
          </a:p>
          <a:p>
            <a:r>
              <a:rPr lang="en-US" dirty="0" smtClean="0"/>
              <a:t>Continuous</a:t>
            </a:r>
            <a:endParaRPr lang="en-US" dirty="0"/>
          </a:p>
        </p:txBody>
      </p:sp>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a:p>
        </p:txBody>
      </p:sp>
      <p:pic>
        <p:nvPicPr>
          <p:cNvPr id="10244" name="Picture 4" descr="ProgressBar 컨트롤"/>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95600" y="1581150"/>
            <a:ext cx="2714625" cy="2667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99410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42" presetClass="entr" presetSubtype="0" fill="hold" nodeType="clickEffect">
                                  <p:stCondLst>
                                    <p:cond delay="0"/>
                                  </p:stCondLst>
                                  <p:childTnLst>
                                    <p:set>
                                      <p:cBhvr>
                                        <p:cTn id="24" dur="1" fill="hold">
                                          <p:stCondLst>
                                            <p:cond delay="0"/>
                                          </p:stCondLst>
                                        </p:cTn>
                                        <p:tgtEl>
                                          <p:spTgt spid="10244"/>
                                        </p:tgtEl>
                                        <p:attrNameLst>
                                          <p:attrName>style.visibility</p:attrName>
                                        </p:attrNameLst>
                                      </p:cBhvr>
                                      <p:to>
                                        <p:strVal val="visible"/>
                                      </p:to>
                                    </p:set>
                                    <p:animEffect transition="in" filter="fade">
                                      <p:cBhvr>
                                        <p:cTn id="25" dur="1000"/>
                                        <p:tgtEl>
                                          <p:spTgt spid="10244"/>
                                        </p:tgtEl>
                                      </p:cBhvr>
                                    </p:animEffect>
                                    <p:anim calcmode="lin" valueType="num">
                                      <p:cBhvr>
                                        <p:cTn id="26" dur="1000" fill="hold"/>
                                        <p:tgtEl>
                                          <p:spTgt spid="10244"/>
                                        </p:tgtEl>
                                        <p:attrNameLst>
                                          <p:attrName>ppt_x</p:attrName>
                                        </p:attrNameLst>
                                      </p:cBhvr>
                                      <p:tavLst>
                                        <p:tav tm="0">
                                          <p:val>
                                            <p:strVal val="#ppt_x"/>
                                          </p:val>
                                        </p:tav>
                                        <p:tav tm="100000">
                                          <p:val>
                                            <p:strVal val="#ppt_x"/>
                                          </p:val>
                                        </p:tav>
                                      </p:tavLst>
                                    </p:anim>
                                    <p:anim calcmode="lin" valueType="num">
                                      <p:cBhvr>
                                        <p:cTn id="27" dur="1000" fill="hold"/>
                                        <p:tgtEl>
                                          <p:spTgt spid="1024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7" name="Google Shape;187;p21"/>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PROGRESS BAR</a:t>
            </a:r>
            <a:endParaRPr dirty="0"/>
          </a:p>
        </p:txBody>
      </p:sp>
      <p:sp>
        <p:nvSpPr>
          <p:cNvPr id="189" name="Google Shape;189;p21"/>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13</a:t>
            </a:fld>
            <a:endParaRPr/>
          </a:p>
        </p:txBody>
      </p:sp>
      <p:pic>
        <p:nvPicPr>
          <p:cNvPr id="190" name="Google Shape;190;p21" descr="photo-1483560403379-e98150f47baa"/>
          <p:cNvPicPr preferRelativeResize="0"/>
          <p:nvPr/>
        </p:nvPicPr>
        <p:blipFill rotWithShape="1">
          <a:blip r:embed="rId3">
            <a:alphaModFix/>
          </a:blip>
          <a:srcRect l="33875" r="40528"/>
          <a:stretch/>
        </p:blipFill>
        <p:spPr>
          <a:xfrm>
            <a:off x="7169200" y="0"/>
            <a:ext cx="1974799" cy="5143500"/>
          </a:xfrm>
          <a:prstGeom prst="rect">
            <a:avLst/>
          </a:prstGeom>
          <a:noFill/>
          <a:ln>
            <a:noFill/>
          </a:ln>
        </p:spPr>
      </p:pic>
      <p:graphicFrame>
        <p:nvGraphicFramePr>
          <p:cNvPr id="2" name="Table 1"/>
          <p:cNvGraphicFramePr>
            <a:graphicFrameLocks noGrp="1"/>
          </p:cNvGraphicFramePr>
          <p:nvPr>
            <p:extLst>
              <p:ext uri="{D42A27DB-BD31-4B8C-83A1-F6EECF244321}">
                <p14:modId xmlns:p14="http://schemas.microsoft.com/office/powerpoint/2010/main" val="3045117033"/>
              </p:ext>
            </p:extLst>
          </p:nvPr>
        </p:nvGraphicFramePr>
        <p:xfrm>
          <a:off x="457200" y="1504950"/>
          <a:ext cx="5300662" cy="741996"/>
        </p:xfrm>
        <a:graphic>
          <a:graphicData uri="http://schemas.openxmlformats.org/drawingml/2006/table">
            <a:tbl>
              <a:tblPr firstRow="1" firstCol="1" bandRow="1">
                <a:effectLst>
                  <a:outerShdw blurRad="50800" dist="38100" dir="2700000" algn="tl" rotWithShape="0">
                    <a:prstClr val="black">
                      <a:alpha val="40000"/>
                    </a:prstClr>
                  </a:outerShdw>
                </a:effectLst>
                <a:tableStyleId>{159D09CE-41C8-4CAE-A3F4-51EA48522359}</a:tableStyleId>
              </a:tblPr>
              <a:tblGrid>
                <a:gridCol w="2650331"/>
                <a:gridCol w="2650331"/>
              </a:tblGrid>
              <a:tr h="370998">
                <a:tc>
                  <a:txBody>
                    <a:bodyPr/>
                    <a:lstStyle/>
                    <a:p>
                      <a:pPr marL="0" marR="0">
                        <a:lnSpc>
                          <a:spcPct val="107000"/>
                        </a:lnSpc>
                        <a:spcBef>
                          <a:spcPts val="0"/>
                        </a:spcBef>
                        <a:spcAft>
                          <a:spcPts val="1500"/>
                        </a:spcAft>
                      </a:pPr>
                      <a:r>
                        <a:rPr lang="en-US" sz="900" dirty="0" err="1">
                          <a:effectLst/>
                        </a:rPr>
                        <a:t>PerformStep</a:t>
                      </a:r>
                      <a:r>
                        <a:rPr lang="en-US" sz="900" dirty="0">
                          <a:effectLst/>
                        </a:rPr>
                        <a:t>()</a:t>
                      </a:r>
                      <a:endParaRPr lang="en-US" sz="800" dirty="0">
                        <a:effectLst/>
                        <a:latin typeface="Calibri"/>
                        <a:ea typeface="Calibri"/>
                        <a:cs typeface="Times New Roman"/>
                      </a:endParaRPr>
                    </a:p>
                  </a:txBody>
                  <a:tcPr marL="50828" marR="50828" marT="36306" marB="36306">
                    <a:solidFill>
                      <a:schemeClr val="accent4">
                        <a:lumMod val="40000"/>
                        <a:lumOff val="60000"/>
                      </a:schemeClr>
                    </a:solidFill>
                  </a:tcPr>
                </a:tc>
                <a:tc>
                  <a:txBody>
                    <a:bodyPr/>
                    <a:lstStyle/>
                    <a:p>
                      <a:pPr marL="0" marR="0">
                        <a:lnSpc>
                          <a:spcPct val="107000"/>
                        </a:lnSpc>
                        <a:spcBef>
                          <a:spcPts val="0"/>
                        </a:spcBef>
                        <a:spcAft>
                          <a:spcPts val="1500"/>
                        </a:spcAft>
                      </a:pPr>
                      <a:r>
                        <a:rPr lang="en-US" sz="900" dirty="0" err="1">
                          <a:effectLst/>
                        </a:rPr>
                        <a:t>Phương</a:t>
                      </a:r>
                      <a:r>
                        <a:rPr lang="en-US" sz="900" dirty="0">
                          <a:effectLst/>
                        </a:rPr>
                        <a:t> </a:t>
                      </a:r>
                      <a:r>
                        <a:rPr lang="en-US" sz="900" dirty="0" err="1">
                          <a:effectLst/>
                        </a:rPr>
                        <a:t>thức</a:t>
                      </a:r>
                      <a:r>
                        <a:rPr lang="en-US" sz="900" dirty="0">
                          <a:effectLst/>
                        </a:rPr>
                        <a:t> </a:t>
                      </a:r>
                      <a:r>
                        <a:rPr lang="en-US" sz="900" dirty="0" err="1">
                          <a:effectLst/>
                        </a:rPr>
                        <a:t>giúp</a:t>
                      </a:r>
                      <a:r>
                        <a:rPr lang="en-US" sz="900" dirty="0">
                          <a:effectLst/>
                        </a:rPr>
                        <a:t> </a:t>
                      </a:r>
                      <a:r>
                        <a:rPr lang="en-US" sz="900" dirty="0" err="1">
                          <a:effectLst/>
                        </a:rPr>
                        <a:t>tăng</a:t>
                      </a:r>
                      <a:r>
                        <a:rPr lang="en-US" sz="900" dirty="0">
                          <a:effectLst/>
                        </a:rPr>
                        <a:t> </a:t>
                      </a:r>
                      <a:r>
                        <a:rPr lang="en-US" sz="900" dirty="0" err="1">
                          <a:effectLst/>
                        </a:rPr>
                        <a:t>ProgressBar</a:t>
                      </a:r>
                      <a:r>
                        <a:rPr lang="en-US" sz="900" dirty="0">
                          <a:effectLst/>
                        </a:rPr>
                        <a:t>. </a:t>
                      </a:r>
                      <a:r>
                        <a:rPr lang="en-US" sz="900" dirty="0" err="1">
                          <a:effectLst/>
                        </a:rPr>
                        <a:t>Giá</a:t>
                      </a:r>
                      <a:r>
                        <a:rPr lang="en-US" sz="900" dirty="0">
                          <a:effectLst/>
                        </a:rPr>
                        <a:t> </a:t>
                      </a:r>
                      <a:r>
                        <a:rPr lang="en-US" sz="900" dirty="0" err="1">
                          <a:effectLst/>
                        </a:rPr>
                        <a:t>trị</a:t>
                      </a:r>
                      <a:r>
                        <a:rPr lang="en-US" sz="900" dirty="0">
                          <a:effectLst/>
                        </a:rPr>
                        <a:t> </a:t>
                      </a:r>
                      <a:r>
                        <a:rPr lang="en-US" sz="900" dirty="0" err="1">
                          <a:effectLst/>
                        </a:rPr>
                        <a:t>tăng</a:t>
                      </a:r>
                      <a:r>
                        <a:rPr lang="en-US" sz="900" dirty="0">
                          <a:effectLst/>
                        </a:rPr>
                        <a:t> </a:t>
                      </a:r>
                      <a:r>
                        <a:rPr lang="en-US" sz="900" dirty="0" err="1">
                          <a:effectLst/>
                        </a:rPr>
                        <a:t>là</a:t>
                      </a:r>
                      <a:r>
                        <a:rPr lang="en-US" sz="900" dirty="0">
                          <a:effectLst/>
                        </a:rPr>
                        <a:t> </a:t>
                      </a:r>
                      <a:r>
                        <a:rPr lang="en-US" sz="900" dirty="0" err="1">
                          <a:effectLst/>
                        </a:rPr>
                        <a:t>giá</a:t>
                      </a:r>
                      <a:r>
                        <a:rPr lang="en-US" sz="900" dirty="0">
                          <a:effectLst/>
                        </a:rPr>
                        <a:t> </a:t>
                      </a:r>
                      <a:r>
                        <a:rPr lang="en-US" sz="900" dirty="0" err="1">
                          <a:effectLst/>
                        </a:rPr>
                        <a:t>trị</a:t>
                      </a:r>
                      <a:r>
                        <a:rPr lang="en-US" sz="900" dirty="0">
                          <a:effectLst/>
                        </a:rPr>
                        <a:t> </a:t>
                      </a:r>
                      <a:r>
                        <a:rPr lang="en-US" sz="900" dirty="0" err="1">
                          <a:effectLst/>
                        </a:rPr>
                        <a:t>được</a:t>
                      </a:r>
                      <a:r>
                        <a:rPr lang="en-US" sz="900" dirty="0">
                          <a:effectLst/>
                        </a:rPr>
                        <a:t> </a:t>
                      </a:r>
                      <a:r>
                        <a:rPr lang="en-US" sz="900" dirty="0" err="1">
                          <a:effectLst/>
                        </a:rPr>
                        <a:t>thiết</a:t>
                      </a:r>
                      <a:r>
                        <a:rPr lang="en-US" sz="900" dirty="0">
                          <a:effectLst/>
                        </a:rPr>
                        <a:t> </a:t>
                      </a:r>
                      <a:r>
                        <a:rPr lang="en-US" sz="900" dirty="0" err="1">
                          <a:effectLst/>
                        </a:rPr>
                        <a:t>lập</a:t>
                      </a:r>
                      <a:r>
                        <a:rPr lang="en-US" sz="900" dirty="0">
                          <a:effectLst/>
                        </a:rPr>
                        <a:t> </a:t>
                      </a:r>
                      <a:r>
                        <a:rPr lang="en-US" sz="900" dirty="0" err="1">
                          <a:effectLst/>
                        </a:rPr>
                        <a:t>trong</a:t>
                      </a:r>
                      <a:r>
                        <a:rPr lang="en-US" sz="900" dirty="0">
                          <a:effectLst/>
                        </a:rPr>
                        <a:t> </a:t>
                      </a:r>
                      <a:r>
                        <a:rPr lang="en-US" sz="900" dirty="0" err="1">
                          <a:effectLst/>
                        </a:rPr>
                        <a:t>thuộc</a:t>
                      </a:r>
                      <a:r>
                        <a:rPr lang="en-US" sz="900" dirty="0">
                          <a:effectLst/>
                        </a:rPr>
                        <a:t> </a:t>
                      </a:r>
                      <a:r>
                        <a:rPr lang="en-US" sz="900" dirty="0" err="1">
                          <a:effectLst/>
                        </a:rPr>
                        <a:t>tính</a:t>
                      </a:r>
                      <a:r>
                        <a:rPr lang="en-US" sz="900" dirty="0">
                          <a:effectLst/>
                        </a:rPr>
                        <a:t> Step</a:t>
                      </a:r>
                      <a:endParaRPr lang="en-US" sz="800" dirty="0">
                        <a:effectLst/>
                        <a:latin typeface="Calibri"/>
                        <a:ea typeface="Calibri"/>
                        <a:cs typeface="Times New Roman"/>
                      </a:endParaRPr>
                    </a:p>
                  </a:txBody>
                  <a:tcPr marL="50828" marR="50828" marT="36306" marB="36306">
                    <a:solidFill>
                      <a:schemeClr val="accent4">
                        <a:lumMod val="40000"/>
                        <a:lumOff val="60000"/>
                      </a:schemeClr>
                    </a:solidFill>
                  </a:tcPr>
                </a:tc>
              </a:tr>
              <a:tr h="370998">
                <a:tc>
                  <a:txBody>
                    <a:bodyPr/>
                    <a:lstStyle/>
                    <a:p>
                      <a:pPr marL="0" marR="0">
                        <a:lnSpc>
                          <a:spcPct val="107000"/>
                        </a:lnSpc>
                        <a:spcBef>
                          <a:spcPts val="0"/>
                        </a:spcBef>
                        <a:spcAft>
                          <a:spcPts val="1500"/>
                        </a:spcAft>
                      </a:pPr>
                      <a:r>
                        <a:rPr lang="en-US" sz="900">
                          <a:effectLst/>
                        </a:rPr>
                        <a:t>Increment(&lt;giá trị&gt;)</a:t>
                      </a:r>
                      <a:endParaRPr lang="en-US" sz="800">
                        <a:effectLst/>
                        <a:latin typeface="Calibri"/>
                        <a:ea typeface="Calibri"/>
                        <a:cs typeface="Times New Roman"/>
                      </a:endParaRPr>
                    </a:p>
                  </a:txBody>
                  <a:tcPr marL="50828" marR="50828" marT="36306" marB="36306">
                    <a:solidFill>
                      <a:schemeClr val="accent4">
                        <a:lumMod val="40000"/>
                        <a:lumOff val="60000"/>
                      </a:schemeClr>
                    </a:solidFill>
                  </a:tcPr>
                </a:tc>
                <a:tc>
                  <a:txBody>
                    <a:bodyPr/>
                    <a:lstStyle/>
                    <a:p>
                      <a:pPr marL="0" marR="0">
                        <a:lnSpc>
                          <a:spcPct val="107000"/>
                        </a:lnSpc>
                        <a:spcBef>
                          <a:spcPts val="0"/>
                        </a:spcBef>
                        <a:spcAft>
                          <a:spcPts val="1500"/>
                        </a:spcAft>
                      </a:pPr>
                      <a:r>
                        <a:rPr lang="en-US" sz="900" dirty="0" err="1">
                          <a:effectLst/>
                        </a:rPr>
                        <a:t>Phương</a:t>
                      </a:r>
                      <a:r>
                        <a:rPr lang="en-US" sz="900" dirty="0">
                          <a:effectLst/>
                        </a:rPr>
                        <a:t> </a:t>
                      </a:r>
                      <a:r>
                        <a:rPr lang="en-US" sz="900" dirty="0" err="1">
                          <a:effectLst/>
                        </a:rPr>
                        <a:t>thức</a:t>
                      </a:r>
                      <a:r>
                        <a:rPr lang="en-US" sz="900" dirty="0">
                          <a:effectLst/>
                        </a:rPr>
                        <a:t> </a:t>
                      </a:r>
                      <a:r>
                        <a:rPr lang="en-US" sz="900" dirty="0" err="1">
                          <a:effectLst/>
                        </a:rPr>
                        <a:t>giúp</a:t>
                      </a:r>
                      <a:r>
                        <a:rPr lang="en-US" sz="900" dirty="0">
                          <a:effectLst/>
                        </a:rPr>
                        <a:t> tang </a:t>
                      </a:r>
                      <a:r>
                        <a:rPr lang="en-US" sz="900" dirty="0" err="1">
                          <a:effectLst/>
                        </a:rPr>
                        <a:t>ProgressBar</a:t>
                      </a:r>
                      <a:r>
                        <a:rPr lang="en-US" sz="900" dirty="0">
                          <a:effectLst/>
                        </a:rPr>
                        <a:t>. </a:t>
                      </a:r>
                      <a:r>
                        <a:rPr lang="en-US" sz="900" dirty="0" err="1">
                          <a:effectLst/>
                        </a:rPr>
                        <a:t>Giá</a:t>
                      </a:r>
                      <a:r>
                        <a:rPr lang="en-US" sz="900" dirty="0">
                          <a:effectLst/>
                        </a:rPr>
                        <a:t> </a:t>
                      </a:r>
                      <a:r>
                        <a:rPr lang="en-US" sz="900" dirty="0" err="1">
                          <a:effectLst/>
                        </a:rPr>
                        <a:t>trị</a:t>
                      </a:r>
                      <a:r>
                        <a:rPr lang="en-US" sz="900" dirty="0">
                          <a:effectLst/>
                        </a:rPr>
                        <a:t> </a:t>
                      </a:r>
                      <a:r>
                        <a:rPr lang="en-US" sz="900" dirty="0" err="1">
                          <a:effectLst/>
                        </a:rPr>
                        <a:t>tăng</a:t>
                      </a:r>
                      <a:r>
                        <a:rPr lang="en-US" sz="900" dirty="0">
                          <a:effectLst/>
                        </a:rPr>
                        <a:t> </a:t>
                      </a:r>
                      <a:r>
                        <a:rPr lang="en-US" sz="900" dirty="0" err="1">
                          <a:effectLst/>
                        </a:rPr>
                        <a:t>là</a:t>
                      </a:r>
                      <a:r>
                        <a:rPr lang="en-US" sz="900" dirty="0">
                          <a:effectLst/>
                        </a:rPr>
                        <a:t> </a:t>
                      </a:r>
                      <a:r>
                        <a:rPr lang="en-US" sz="900" dirty="0" err="1">
                          <a:effectLst/>
                        </a:rPr>
                        <a:t>tham</a:t>
                      </a:r>
                      <a:r>
                        <a:rPr lang="en-US" sz="900" dirty="0">
                          <a:effectLst/>
                        </a:rPr>
                        <a:t> </a:t>
                      </a:r>
                      <a:r>
                        <a:rPr lang="en-US" sz="900" dirty="0" err="1">
                          <a:effectLst/>
                        </a:rPr>
                        <a:t>số</a:t>
                      </a:r>
                      <a:r>
                        <a:rPr lang="en-US" sz="900" dirty="0">
                          <a:effectLst/>
                        </a:rPr>
                        <a:t> </a:t>
                      </a:r>
                      <a:r>
                        <a:rPr lang="en-US" sz="900" dirty="0" err="1">
                          <a:effectLst/>
                        </a:rPr>
                        <a:t>đầu</a:t>
                      </a:r>
                      <a:r>
                        <a:rPr lang="en-US" sz="900" dirty="0">
                          <a:effectLst/>
                        </a:rPr>
                        <a:t> </a:t>
                      </a:r>
                      <a:r>
                        <a:rPr lang="en-US" sz="900" dirty="0" err="1">
                          <a:effectLst/>
                        </a:rPr>
                        <a:t>vào</a:t>
                      </a:r>
                      <a:r>
                        <a:rPr lang="en-US" sz="900" dirty="0">
                          <a:effectLst/>
                        </a:rPr>
                        <a:t> &lt;</a:t>
                      </a:r>
                      <a:r>
                        <a:rPr lang="en-US" sz="900" dirty="0" err="1">
                          <a:effectLst/>
                        </a:rPr>
                        <a:t>giá</a:t>
                      </a:r>
                      <a:r>
                        <a:rPr lang="en-US" sz="900" dirty="0">
                          <a:effectLst/>
                        </a:rPr>
                        <a:t> </a:t>
                      </a:r>
                      <a:r>
                        <a:rPr lang="en-US" sz="900" dirty="0" err="1">
                          <a:effectLst/>
                        </a:rPr>
                        <a:t>trị</a:t>
                      </a:r>
                      <a:r>
                        <a:rPr lang="en-US" sz="900" dirty="0">
                          <a:effectLst/>
                        </a:rPr>
                        <a:t>&gt; </a:t>
                      </a:r>
                      <a:r>
                        <a:rPr lang="en-US" sz="900" dirty="0" err="1">
                          <a:effectLst/>
                        </a:rPr>
                        <a:t>của</a:t>
                      </a:r>
                      <a:r>
                        <a:rPr lang="en-US" sz="900" dirty="0">
                          <a:effectLst/>
                        </a:rPr>
                        <a:t> </a:t>
                      </a:r>
                      <a:r>
                        <a:rPr lang="en-US" sz="900" dirty="0" err="1">
                          <a:effectLst/>
                        </a:rPr>
                        <a:t>phương</a:t>
                      </a:r>
                      <a:r>
                        <a:rPr lang="en-US" sz="900" dirty="0">
                          <a:effectLst/>
                        </a:rPr>
                        <a:t> </a:t>
                      </a:r>
                      <a:r>
                        <a:rPr lang="en-US" sz="900" dirty="0" err="1">
                          <a:effectLst/>
                        </a:rPr>
                        <a:t>thức</a:t>
                      </a:r>
                      <a:endParaRPr lang="en-US" sz="800" dirty="0">
                        <a:effectLst/>
                        <a:latin typeface="Calibri"/>
                        <a:ea typeface="Calibri"/>
                        <a:cs typeface="Times New Roman"/>
                      </a:endParaRPr>
                    </a:p>
                  </a:txBody>
                  <a:tcPr marL="50828" marR="50828" marT="36306" marB="36306">
                    <a:solidFill>
                      <a:schemeClr val="accent4">
                        <a:lumMod val="40000"/>
                        <a:lumOff val="60000"/>
                      </a:schemeClr>
                    </a:solidFill>
                  </a:tcPr>
                </a:tc>
              </a:tr>
            </a:tbl>
          </a:graphicData>
        </a:graphic>
      </p:graphicFrame>
      <p:sp>
        <p:nvSpPr>
          <p:cNvPr id="5" name="TextBox 4"/>
          <p:cNvSpPr txBox="1"/>
          <p:nvPr/>
        </p:nvSpPr>
        <p:spPr>
          <a:xfrm>
            <a:off x="457200" y="2571750"/>
            <a:ext cx="4800600" cy="1384995"/>
          </a:xfrm>
          <a:prstGeom prst="rect">
            <a:avLst/>
          </a:prstGeom>
          <a:noFill/>
        </p:spPr>
        <p:txBody>
          <a:bodyPr wrap="square" rtlCol="0">
            <a:spAutoFit/>
          </a:bodyPr>
          <a:lstStyle/>
          <a:p>
            <a:r>
              <a:rPr lang="it-IT" dirty="0"/>
              <a:t>private void timer1_Tick(object sender, EventArgs e)</a:t>
            </a:r>
          </a:p>
          <a:p>
            <a:r>
              <a:rPr lang="it-IT" dirty="0" smtClean="0"/>
              <a:t>{</a:t>
            </a:r>
          </a:p>
          <a:p>
            <a:endParaRPr lang="it-IT" dirty="0"/>
          </a:p>
          <a:p>
            <a:endParaRPr lang="it-IT" dirty="0"/>
          </a:p>
          <a:p>
            <a:r>
              <a:rPr lang="it-IT" dirty="0" smtClean="0"/>
              <a:t>}</a:t>
            </a:r>
            <a:endParaRPr lang="it-IT" dirty="0"/>
          </a:p>
          <a:p>
            <a:endParaRPr lang="en-US" dirty="0"/>
          </a:p>
        </p:txBody>
      </p:sp>
      <p:cxnSp>
        <p:nvCxnSpPr>
          <p:cNvPr id="7" name="Straight Arrow Connector 6"/>
          <p:cNvCxnSpPr/>
          <p:nvPr/>
        </p:nvCxnSpPr>
        <p:spPr>
          <a:xfrm>
            <a:off x="1524000" y="1809750"/>
            <a:ext cx="304800" cy="1454497"/>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Tree>
    <p:extLst>
      <p:ext uri="{BB962C8B-B14F-4D97-AF65-F5344CB8AC3E}">
        <p14:creationId xmlns:p14="http://schemas.microsoft.com/office/powerpoint/2010/main" val="2727941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arn(inVertic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wipe(down)">
                                      <p:cBhvr>
                                        <p:cTn id="17"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pic>
        <p:nvPicPr>
          <p:cNvPr id="205" name="Google Shape;205;p23"/>
          <p:cNvPicPr preferRelativeResize="0"/>
          <p:nvPr/>
        </p:nvPicPr>
        <p:blipFill>
          <a:blip r:embed="rId3">
            <a:extLst>
              <a:ext uri="{28A0092B-C50C-407E-A947-70E740481C1C}">
                <a14:useLocalDpi xmlns:a14="http://schemas.microsoft.com/office/drawing/2010/main" val="0"/>
              </a:ext>
            </a:extLst>
          </a:blip>
          <a:stretch>
            <a:fillRect/>
          </a:stretch>
        </p:blipFill>
        <p:spPr>
          <a:xfrm>
            <a:off x="5038825" y="1203359"/>
            <a:ext cx="4105174" cy="2736782"/>
          </a:xfrm>
          <a:prstGeom prst="rect">
            <a:avLst/>
          </a:prstGeom>
          <a:noFill/>
          <a:ln>
            <a:noFill/>
          </a:ln>
        </p:spPr>
      </p:pic>
      <p:sp>
        <p:nvSpPr>
          <p:cNvPr id="206" name="Google Shape;206;p23"/>
          <p:cNvSpPr txBox="1">
            <a:spLocks noGrp="1"/>
          </p:cNvSpPr>
          <p:nvPr>
            <p:ph type="title"/>
          </p:nvPr>
        </p:nvSpPr>
        <p:spPr>
          <a:xfrm>
            <a:off x="457200" y="751550"/>
            <a:ext cx="3142200" cy="727800"/>
          </a:xfrm>
          <a:prstGeom prst="rect">
            <a:avLst/>
          </a:prstGeom>
        </p:spPr>
        <p:txBody>
          <a:bodyPr spcFirstLastPara="1" wrap="square" lIns="91425" tIns="91425" rIns="91425" bIns="91425" anchor="t" anchorCtr="0">
            <a:noAutofit/>
          </a:bodyPr>
          <a:lstStyle/>
          <a:p>
            <a:pPr lvl="0"/>
            <a:r>
              <a:rPr lang="en-US" dirty="0"/>
              <a:t>Flash Form</a:t>
            </a:r>
          </a:p>
        </p:txBody>
      </p:sp>
      <p:sp>
        <p:nvSpPr>
          <p:cNvPr id="207" name="Google Shape;207;p23"/>
          <p:cNvSpPr txBox="1">
            <a:spLocks noGrp="1"/>
          </p:cNvSpPr>
          <p:nvPr>
            <p:ph type="body" idx="1"/>
          </p:nvPr>
        </p:nvSpPr>
        <p:spPr>
          <a:xfrm>
            <a:off x="457200" y="1725427"/>
            <a:ext cx="3352800" cy="26502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smtClean="0"/>
              <a:t>DH22TH3 – Lập Trình Quản Lý</a:t>
            </a:r>
            <a:endParaRPr dirty="0"/>
          </a:p>
        </p:txBody>
      </p:sp>
      <p:sp>
        <p:nvSpPr>
          <p:cNvPr id="208" name="Google Shape;208;p23"/>
          <p:cNvSpPr txBox="1">
            <a:spLocks noGrp="1"/>
          </p:cNvSpPr>
          <p:nvPr>
            <p:ph type="sldNum" idx="12"/>
          </p:nvPr>
        </p:nvSpPr>
        <p:spPr>
          <a:xfrm>
            <a:off x="8443059"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14</a:t>
            </a:fld>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8" name="Google Shape;268;p29"/>
          <p:cNvSpPr txBox="1">
            <a:spLocks noGrp="1"/>
          </p:cNvSpPr>
          <p:nvPr>
            <p:ph type="sldNum" idx="12"/>
          </p:nvPr>
        </p:nvSpPr>
        <p:spPr>
          <a:xfrm>
            <a:off x="7565809"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15</a:t>
            </a:fld>
            <a:endParaRPr/>
          </a:p>
        </p:txBody>
      </p:sp>
      <p:sp>
        <p:nvSpPr>
          <p:cNvPr id="2" name="Rectangle 1"/>
          <p:cNvSpPr/>
          <p:nvPr/>
        </p:nvSpPr>
        <p:spPr>
          <a:xfrm>
            <a:off x="228600" y="514350"/>
            <a:ext cx="4800600" cy="457200"/>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r>
              <a:rPr lang="en-US" dirty="0" smtClean="0"/>
              <a:t>FLASH FORM </a:t>
            </a:r>
            <a:r>
              <a:rPr lang="en-US" dirty="0" err="1" smtClean="0"/>
              <a:t>là</a:t>
            </a:r>
            <a:r>
              <a:rPr lang="en-US" dirty="0" smtClean="0"/>
              <a:t> </a:t>
            </a:r>
            <a:r>
              <a:rPr lang="en-US" dirty="0" err="1" smtClean="0"/>
              <a:t>gì</a:t>
            </a:r>
            <a:r>
              <a:rPr lang="en-US" dirty="0" smtClean="0"/>
              <a:t> ?</a:t>
            </a:r>
            <a:endParaRPr lang="en-US" dirty="0"/>
          </a:p>
        </p:txBody>
      </p:sp>
      <p:grpSp>
        <p:nvGrpSpPr>
          <p:cNvPr id="10" name="Google Shape;826;p49"/>
          <p:cNvGrpSpPr/>
          <p:nvPr/>
        </p:nvGrpSpPr>
        <p:grpSpPr>
          <a:xfrm>
            <a:off x="4572000" y="566334"/>
            <a:ext cx="346104" cy="353231"/>
            <a:chOff x="3955900" y="2984500"/>
            <a:chExt cx="414000" cy="422525"/>
          </a:xfrm>
        </p:grpSpPr>
        <p:sp>
          <p:nvSpPr>
            <p:cNvPr id="11" name="Google Shape;827;p49"/>
            <p:cNvSpPr/>
            <p:nvPr/>
          </p:nvSpPr>
          <p:spPr>
            <a:xfrm>
              <a:off x="3955900" y="2984500"/>
              <a:ext cx="315700" cy="315675"/>
            </a:xfrm>
            <a:custGeom>
              <a:avLst/>
              <a:gdLst/>
              <a:ahLst/>
              <a:cxnLst/>
              <a:rect l="l" t="t" r="r" b="b"/>
              <a:pathLst>
                <a:path w="12628" h="12627" extrusionOk="0">
                  <a:moveTo>
                    <a:pt x="6302" y="977"/>
                  </a:moveTo>
                  <a:lnTo>
                    <a:pt x="6863" y="1026"/>
                  </a:lnTo>
                  <a:lnTo>
                    <a:pt x="7376" y="1099"/>
                  </a:lnTo>
                  <a:lnTo>
                    <a:pt x="7889" y="1221"/>
                  </a:lnTo>
                  <a:lnTo>
                    <a:pt x="8378" y="1417"/>
                  </a:lnTo>
                  <a:lnTo>
                    <a:pt x="8842" y="1636"/>
                  </a:lnTo>
                  <a:lnTo>
                    <a:pt x="9281" y="1905"/>
                  </a:lnTo>
                  <a:lnTo>
                    <a:pt x="9697" y="2198"/>
                  </a:lnTo>
                  <a:lnTo>
                    <a:pt x="10087" y="2540"/>
                  </a:lnTo>
                  <a:lnTo>
                    <a:pt x="10429" y="2931"/>
                  </a:lnTo>
                  <a:lnTo>
                    <a:pt x="10722" y="3346"/>
                  </a:lnTo>
                  <a:lnTo>
                    <a:pt x="10991" y="3786"/>
                  </a:lnTo>
                  <a:lnTo>
                    <a:pt x="11211" y="4250"/>
                  </a:lnTo>
                  <a:lnTo>
                    <a:pt x="11406" y="4738"/>
                  </a:lnTo>
                  <a:lnTo>
                    <a:pt x="11528" y="5251"/>
                  </a:lnTo>
                  <a:lnTo>
                    <a:pt x="11626" y="5764"/>
                  </a:lnTo>
                  <a:lnTo>
                    <a:pt x="11650" y="6326"/>
                  </a:lnTo>
                  <a:lnTo>
                    <a:pt x="11626" y="6863"/>
                  </a:lnTo>
                  <a:lnTo>
                    <a:pt x="11528" y="7400"/>
                  </a:lnTo>
                  <a:lnTo>
                    <a:pt x="11406" y="7913"/>
                  </a:lnTo>
                  <a:lnTo>
                    <a:pt x="11211" y="8402"/>
                  </a:lnTo>
                  <a:lnTo>
                    <a:pt x="10991" y="8866"/>
                  </a:lnTo>
                  <a:lnTo>
                    <a:pt x="10722" y="9305"/>
                  </a:lnTo>
                  <a:lnTo>
                    <a:pt x="10429" y="9696"/>
                  </a:lnTo>
                  <a:lnTo>
                    <a:pt x="10087" y="10087"/>
                  </a:lnTo>
                  <a:lnTo>
                    <a:pt x="9697" y="10429"/>
                  </a:lnTo>
                  <a:lnTo>
                    <a:pt x="9281" y="10746"/>
                  </a:lnTo>
                  <a:lnTo>
                    <a:pt x="8842" y="11015"/>
                  </a:lnTo>
                  <a:lnTo>
                    <a:pt x="8378" y="11235"/>
                  </a:lnTo>
                  <a:lnTo>
                    <a:pt x="7889" y="11406"/>
                  </a:lnTo>
                  <a:lnTo>
                    <a:pt x="7376" y="11552"/>
                  </a:lnTo>
                  <a:lnTo>
                    <a:pt x="6863" y="11625"/>
                  </a:lnTo>
                  <a:lnTo>
                    <a:pt x="6302" y="11650"/>
                  </a:lnTo>
                  <a:lnTo>
                    <a:pt x="5764" y="11625"/>
                  </a:lnTo>
                  <a:lnTo>
                    <a:pt x="5227" y="11552"/>
                  </a:lnTo>
                  <a:lnTo>
                    <a:pt x="4714" y="11406"/>
                  </a:lnTo>
                  <a:lnTo>
                    <a:pt x="4226" y="11235"/>
                  </a:lnTo>
                  <a:lnTo>
                    <a:pt x="3762" y="11015"/>
                  </a:lnTo>
                  <a:lnTo>
                    <a:pt x="3322" y="10746"/>
                  </a:lnTo>
                  <a:lnTo>
                    <a:pt x="2931" y="10429"/>
                  </a:lnTo>
                  <a:lnTo>
                    <a:pt x="2541" y="10087"/>
                  </a:lnTo>
                  <a:lnTo>
                    <a:pt x="2199" y="9696"/>
                  </a:lnTo>
                  <a:lnTo>
                    <a:pt x="1881" y="9305"/>
                  </a:lnTo>
                  <a:lnTo>
                    <a:pt x="1613" y="8866"/>
                  </a:lnTo>
                  <a:lnTo>
                    <a:pt x="1393" y="8402"/>
                  </a:lnTo>
                  <a:lnTo>
                    <a:pt x="1222" y="7913"/>
                  </a:lnTo>
                  <a:lnTo>
                    <a:pt x="1075" y="7400"/>
                  </a:lnTo>
                  <a:lnTo>
                    <a:pt x="1002" y="6863"/>
                  </a:lnTo>
                  <a:lnTo>
                    <a:pt x="978" y="6326"/>
                  </a:lnTo>
                  <a:lnTo>
                    <a:pt x="1002" y="5764"/>
                  </a:lnTo>
                  <a:lnTo>
                    <a:pt x="1075" y="5251"/>
                  </a:lnTo>
                  <a:lnTo>
                    <a:pt x="1222" y="4738"/>
                  </a:lnTo>
                  <a:lnTo>
                    <a:pt x="1393" y="4250"/>
                  </a:lnTo>
                  <a:lnTo>
                    <a:pt x="1613" y="3786"/>
                  </a:lnTo>
                  <a:lnTo>
                    <a:pt x="1881" y="3346"/>
                  </a:lnTo>
                  <a:lnTo>
                    <a:pt x="2199" y="2931"/>
                  </a:lnTo>
                  <a:lnTo>
                    <a:pt x="2541" y="2540"/>
                  </a:lnTo>
                  <a:lnTo>
                    <a:pt x="2931" y="2198"/>
                  </a:lnTo>
                  <a:lnTo>
                    <a:pt x="3322" y="1905"/>
                  </a:lnTo>
                  <a:lnTo>
                    <a:pt x="3762" y="1636"/>
                  </a:lnTo>
                  <a:lnTo>
                    <a:pt x="4226" y="1417"/>
                  </a:lnTo>
                  <a:lnTo>
                    <a:pt x="4714" y="1221"/>
                  </a:lnTo>
                  <a:lnTo>
                    <a:pt x="5227" y="1099"/>
                  </a:lnTo>
                  <a:lnTo>
                    <a:pt x="5764" y="1026"/>
                  </a:lnTo>
                  <a:lnTo>
                    <a:pt x="6302" y="977"/>
                  </a:lnTo>
                  <a:close/>
                  <a:moveTo>
                    <a:pt x="6302" y="0"/>
                  </a:moveTo>
                  <a:lnTo>
                    <a:pt x="5984" y="24"/>
                  </a:lnTo>
                  <a:lnTo>
                    <a:pt x="5667" y="49"/>
                  </a:lnTo>
                  <a:lnTo>
                    <a:pt x="5349" y="73"/>
                  </a:lnTo>
                  <a:lnTo>
                    <a:pt x="5032" y="147"/>
                  </a:lnTo>
                  <a:lnTo>
                    <a:pt x="4739" y="220"/>
                  </a:lnTo>
                  <a:lnTo>
                    <a:pt x="4446" y="293"/>
                  </a:lnTo>
                  <a:lnTo>
                    <a:pt x="4153" y="391"/>
                  </a:lnTo>
                  <a:lnTo>
                    <a:pt x="3859" y="513"/>
                  </a:lnTo>
                  <a:lnTo>
                    <a:pt x="3566" y="635"/>
                  </a:lnTo>
                  <a:lnTo>
                    <a:pt x="3298" y="782"/>
                  </a:lnTo>
                  <a:lnTo>
                    <a:pt x="3029" y="928"/>
                  </a:lnTo>
                  <a:lnTo>
                    <a:pt x="2785" y="1075"/>
                  </a:lnTo>
                  <a:lnTo>
                    <a:pt x="2296" y="1441"/>
                  </a:lnTo>
                  <a:lnTo>
                    <a:pt x="1857" y="1856"/>
                  </a:lnTo>
                  <a:lnTo>
                    <a:pt x="1442" y="2296"/>
                  </a:lnTo>
                  <a:lnTo>
                    <a:pt x="1075" y="2784"/>
                  </a:lnTo>
                  <a:lnTo>
                    <a:pt x="904" y="3053"/>
                  </a:lnTo>
                  <a:lnTo>
                    <a:pt x="758" y="3322"/>
                  </a:lnTo>
                  <a:lnTo>
                    <a:pt x="611" y="3590"/>
                  </a:lnTo>
                  <a:lnTo>
                    <a:pt x="489" y="3859"/>
                  </a:lnTo>
                  <a:lnTo>
                    <a:pt x="391" y="4152"/>
                  </a:lnTo>
                  <a:lnTo>
                    <a:pt x="294" y="4445"/>
                  </a:lnTo>
                  <a:lnTo>
                    <a:pt x="196" y="4738"/>
                  </a:lnTo>
                  <a:lnTo>
                    <a:pt x="123" y="5056"/>
                  </a:lnTo>
                  <a:lnTo>
                    <a:pt x="74" y="5349"/>
                  </a:lnTo>
                  <a:lnTo>
                    <a:pt x="25" y="5666"/>
                  </a:lnTo>
                  <a:lnTo>
                    <a:pt x="1" y="5984"/>
                  </a:lnTo>
                  <a:lnTo>
                    <a:pt x="1" y="6326"/>
                  </a:lnTo>
                  <a:lnTo>
                    <a:pt x="1" y="6643"/>
                  </a:lnTo>
                  <a:lnTo>
                    <a:pt x="25" y="6961"/>
                  </a:lnTo>
                  <a:lnTo>
                    <a:pt x="74" y="7278"/>
                  </a:lnTo>
                  <a:lnTo>
                    <a:pt x="123" y="7596"/>
                  </a:lnTo>
                  <a:lnTo>
                    <a:pt x="196" y="7889"/>
                  </a:lnTo>
                  <a:lnTo>
                    <a:pt x="294" y="8206"/>
                  </a:lnTo>
                  <a:lnTo>
                    <a:pt x="391" y="8499"/>
                  </a:lnTo>
                  <a:lnTo>
                    <a:pt x="489" y="8768"/>
                  </a:lnTo>
                  <a:lnTo>
                    <a:pt x="611" y="9061"/>
                  </a:lnTo>
                  <a:lnTo>
                    <a:pt x="758" y="9330"/>
                  </a:lnTo>
                  <a:lnTo>
                    <a:pt x="904" y="9598"/>
                  </a:lnTo>
                  <a:lnTo>
                    <a:pt x="1075" y="9843"/>
                  </a:lnTo>
                  <a:lnTo>
                    <a:pt x="1442" y="10331"/>
                  </a:lnTo>
                  <a:lnTo>
                    <a:pt x="1857" y="10771"/>
                  </a:lnTo>
                  <a:lnTo>
                    <a:pt x="2296" y="11186"/>
                  </a:lnTo>
                  <a:lnTo>
                    <a:pt x="2785" y="11552"/>
                  </a:lnTo>
                  <a:lnTo>
                    <a:pt x="3029" y="11723"/>
                  </a:lnTo>
                  <a:lnTo>
                    <a:pt x="3298" y="11870"/>
                  </a:lnTo>
                  <a:lnTo>
                    <a:pt x="3566" y="12016"/>
                  </a:lnTo>
                  <a:lnTo>
                    <a:pt x="3859" y="12138"/>
                  </a:lnTo>
                  <a:lnTo>
                    <a:pt x="4153" y="12236"/>
                  </a:lnTo>
                  <a:lnTo>
                    <a:pt x="4446" y="12334"/>
                  </a:lnTo>
                  <a:lnTo>
                    <a:pt x="4739" y="12431"/>
                  </a:lnTo>
                  <a:lnTo>
                    <a:pt x="5032" y="12505"/>
                  </a:lnTo>
                  <a:lnTo>
                    <a:pt x="5349" y="12553"/>
                  </a:lnTo>
                  <a:lnTo>
                    <a:pt x="5667" y="12602"/>
                  </a:lnTo>
                  <a:lnTo>
                    <a:pt x="5984" y="12627"/>
                  </a:lnTo>
                  <a:lnTo>
                    <a:pt x="6644" y="12627"/>
                  </a:lnTo>
                  <a:lnTo>
                    <a:pt x="6961" y="12602"/>
                  </a:lnTo>
                  <a:lnTo>
                    <a:pt x="7279" y="12553"/>
                  </a:lnTo>
                  <a:lnTo>
                    <a:pt x="7572" y="12505"/>
                  </a:lnTo>
                  <a:lnTo>
                    <a:pt x="7889" y="12431"/>
                  </a:lnTo>
                  <a:lnTo>
                    <a:pt x="8182" y="12334"/>
                  </a:lnTo>
                  <a:lnTo>
                    <a:pt x="8475" y="12236"/>
                  </a:lnTo>
                  <a:lnTo>
                    <a:pt x="8768" y="12138"/>
                  </a:lnTo>
                  <a:lnTo>
                    <a:pt x="9037" y="12016"/>
                  </a:lnTo>
                  <a:lnTo>
                    <a:pt x="9306" y="11870"/>
                  </a:lnTo>
                  <a:lnTo>
                    <a:pt x="9574" y="11723"/>
                  </a:lnTo>
                  <a:lnTo>
                    <a:pt x="9843" y="11552"/>
                  </a:lnTo>
                  <a:lnTo>
                    <a:pt x="10332" y="11186"/>
                  </a:lnTo>
                  <a:lnTo>
                    <a:pt x="10771" y="10771"/>
                  </a:lnTo>
                  <a:lnTo>
                    <a:pt x="11186" y="10331"/>
                  </a:lnTo>
                  <a:lnTo>
                    <a:pt x="11553" y="9843"/>
                  </a:lnTo>
                  <a:lnTo>
                    <a:pt x="11699" y="9598"/>
                  </a:lnTo>
                  <a:lnTo>
                    <a:pt x="11846" y="9330"/>
                  </a:lnTo>
                  <a:lnTo>
                    <a:pt x="11992" y="9061"/>
                  </a:lnTo>
                  <a:lnTo>
                    <a:pt x="12114" y="8768"/>
                  </a:lnTo>
                  <a:lnTo>
                    <a:pt x="12237" y="8499"/>
                  </a:lnTo>
                  <a:lnTo>
                    <a:pt x="12334" y="8206"/>
                  </a:lnTo>
                  <a:lnTo>
                    <a:pt x="12432" y="7889"/>
                  </a:lnTo>
                  <a:lnTo>
                    <a:pt x="12481" y="7596"/>
                  </a:lnTo>
                  <a:lnTo>
                    <a:pt x="12554" y="7278"/>
                  </a:lnTo>
                  <a:lnTo>
                    <a:pt x="12578" y="6961"/>
                  </a:lnTo>
                  <a:lnTo>
                    <a:pt x="12603" y="6643"/>
                  </a:lnTo>
                  <a:lnTo>
                    <a:pt x="12627" y="6326"/>
                  </a:lnTo>
                  <a:lnTo>
                    <a:pt x="12603" y="5984"/>
                  </a:lnTo>
                  <a:lnTo>
                    <a:pt x="12578" y="5666"/>
                  </a:lnTo>
                  <a:lnTo>
                    <a:pt x="12554" y="5349"/>
                  </a:lnTo>
                  <a:lnTo>
                    <a:pt x="12481" y="5056"/>
                  </a:lnTo>
                  <a:lnTo>
                    <a:pt x="12432" y="4738"/>
                  </a:lnTo>
                  <a:lnTo>
                    <a:pt x="12334" y="4445"/>
                  </a:lnTo>
                  <a:lnTo>
                    <a:pt x="12237" y="4152"/>
                  </a:lnTo>
                  <a:lnTo>
                    <a:pt x="12114" y="3859"/>
                  </a:lnTo>
                  <a:lnTo>
                    <a:pt x="11992" y="3590"/>
                  </a:lnTo>
                  <a:lnTo>
                    <a:pt x="11846" y="3322"/>
                  </a:lnTo>
                  <a:lnTo>
                    <a:pt x="11699" y="3053"/>
                  </a:lnTo>
                  <a:lnTo>
                    <a:pt x="11553" y="2784"/>
                  </a:lnTo>
                  <a:lnTo>
                    <a:pt x="11186" y="2296"/>
                  </a:lnTo>
                  <a:lnTo>
                    <a:pt x="10771" y="1856"/>
                  </a:lnTo>
                  <a:lnTo>
                    <a:pt x="10332" y="1441"/>
                  </a:lnTo>
                  <a:lnTo>
                    <a:pt x="9843" y="1075"/>
                  </a:lnTo>
                  <a:lnTo>
                    <a:pt x="9574" y="928"/>
                  </a:lnTo>
                  <a:lnTo>
                    <a:pt x="9306" y="782"/>
                  </a:lnTo>
                  <a:lnTo>
                    <a:pt x="9037" y="635"/>
                  </a:lnTo>
                  <a:lnTo>
                    <a:pt x="8768" y="513"/>
                  </a:lnTo>
                  <a:lnTo>
                    <a:pt x="8475" y="391"/>
                  </a:lnTo>
                  <a:lnTo>
                    <a:pt x="8182" y="293"/>
                  </a:lnTo>
                  <a:lnTo>
                    <a:pt x="7889" y="220"/>
                  </a:lnTo>
                  <a:lnTo>
                    <a:pt x="7572" y="147"/>
                  </a:lnTo>
                  <a:lnTo>
                    <a:pt x="7279" y="73"/>
                  </a:lnTo>
                  <a:lnTo>
                    <a:pt x="6961" y="49"/>
                  </a:lnTo>
                  <a:lnTo>
                    <a:pt x="6644" y="24"/>
                  </a:lnTo>
                  <a:lnTo>
                    <a:pt x="6302"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28;p49"/>
            <p:cNvSpPr/>
            <p:nvPr/>
          </p:nvSpPr>
          <p:spPr>
            <a:xfrm>
              <a:off x="3992525" y="3021125"/>
              <a:ext cx="242425" cy="242425"/>
            </a:xfrm>
            <a:custGeom>
              <a:avLst/>
              <a:gdLst/>
              <a:ahLst/>
              <a:cxnLst/>
              <a:rect l="l" t="t" r="r" b="b"/>
              <a:pathLst>
                <a:path w="9697" h="9697" extrusionOk="0">
                  <a:moveTo>
                    <a:pt x="4934" y="1466"/>
                  </a:moveTo>
                  <a:lnTo>
                    <a:pt x="5008" y="1490"/>
                  </a:lnTo>
                  <a:lnTo>
                    <a:pt x="5081" y="1539"/>
                  </a:lnTo>
                  <a:lnTo>
                    <a:pt x="5154" y="1588"/>
                  </a:lnTo>
                  <a:lnTo>
                    <a:pt x="5203" y="1637"/>
                  </a:lnTo>
                  <a:lnTo>
                    <a:pt x="5252" y="1734"/>
                  </a:lnTo>
                  <a:lnTo>
                    <a:pt x="5276" y="1808"/>
                  </a:lnTo>
                  <a:lnTo>
                    <a:pt x="5276" y="1905"/>
                  </a:lnTo>
                  <a:lnTo>
                    <a:pt x="5276" y="1979"/>
                  </a:lnTo>
                  <a:lnTo>
                    <a:pt x="5252" y="2076"/>
                  </a:lnTo>
                  <a:lnTo>
                    <a:pt x="5203" y="2150"/>
                  </a:lnTo>
                  <a:lnTo>
                    <a:pt x="5154" y="2198"/>
                  </a:lnTo>
                  <a:lnTo>
                    <a:pt x="5081" y="2247"/>
                  </a:lnTo>
                  <a:lnTo>
                    <a:pt x="5008" y="2296"/>
                  </a:lnTo>
                  <a:lnTo>
                    <a:pt x="4934" y="2321"/>
                  </a:lnTo>
                  <a:lnTo>
                    <a:pt x="4837" y="2345"/>
                  </a:lnTo>
                  <a:lnTo>
                    <a:pt x="4593" y="2345"/>
                  </a:lnTo>
                  <a:lnTo>
                    <a:pt x="4348" y="2394"/>
                  </a:lnTo>
                  <a:lnTo>
                    <a:pt x="4104" y="2443"/>
                  </a:lnTo>
                  <a:lnTo>
                    <a:pt x="3860" y="2540"/>
                  </a:lnTo>
                  <a:lnTo>
                    <a:pt x="3640" y="2638"/>
                  </a:lnTo>
                  <a:lnTo>
                    <a:pt x="3445" y="2760"/>
                  </a:lnTo>
                  <a:lnTo>
                    <a:pt x="3249" y="2907"/>
                  </a:lnTo>
                  <a:lnTo>
                    <a:pt x="3054" y="3078"/>
                  </a:lnTo>
                  <a:lnTo>
                    <a:pt x="2907" y="3249"/>
                  </a:lnTo>
                  <a:lnTo>
                    <a:pt x="2761" y="3444"/>
                  </a:lnTo>
                  <a:lnTo>
                    <a:pt x="2639" y="3664"/>
                  </a:lnTo>
                  <a:lnTo>
                    <a:pt x="2517" y="3884"/>
                  </a:lnTo>
                  <a:lnTo>
                    <a:pt x="2443" y="4103"/>
                  </a:lnTo>
                  <a:lnTo>
                    <a:pt x="2370" y="4348"/>
                  </a:lnTo>
                  <a:lnTo>
                    <a:pt x="2346" y="4592"/>
                  </a:lnTo>
                  <a:lnTo>
                    <a:pt x="2321" y="4861"/>
                  </a:lnTo>
                  <a:lnTo>
                    <a:pt x="2321" y="4934"/>
                  </a:lnTo>
                  <a:lnTo>
                    <a:pt x="2297" y="5032"/>
                  </a:lnTo>
                  <a:lnTo>
                    <a:pt x="2248" y="5105"/>
                  </a:lnTo>
                  <a:lnTo>
                    <a:pt x="2199" y="5154"/>
                  </a:lnTo>
                  <a:lnTo>
                    <a:pt x="2126" y="5227"/>
                  </a:lnTo>
                  <a:lnTo>
                    <a:pt x="2053" y="5251"/>
                  </a:lnTo>
                  <a:lnTo>
                    <a:pt x="1979" y="5276"/>
                  </a:lnTo>
                  <a:lnTo>
                    <a:pt x="1882" y="5300"/>
                  </a:lnTo>
                  <a:lnTo>
                    <a:pt x="1808" y="5276"/>
                  </a:lnTo>
                  <a:lnTo>
                    <a:pt x="1711" y="5251"/>
                  </a:lnTo>
                  <a:lnTo>
                    <a:pt x="1637" y="5227"/>
                  </a:lnTo>
                  <a:lnTo>
                    <a:pt x="1564" y="5154"/>
                  </a:lnTo>
                  <a:lnTo>
                    <a:pt x="1515" y="5105"/>
                  </a:lnTo>
                  <a:lnTo>
                    <a:pt x="1491" y="5032"/>
                  </a:lnTo>
                  <a:lnTo>
                    <a:pt x="1466" y="4934"/>
                  </a:lnTo>
                  <a:lnTo>
                    <a:pt x="1442" y="4861"/>
                  </a:lnTo>
                  <a:lnTo>
                    <a:pt x="1466" y="4494"/>
                  </a:lnTo>
                  <a:lnTo>
                    <a:pt x="1515" y="4177"/>
                  </a:lnTo>
                  <a:lnTo>
                    <a:pt x="1588" y="3835"/>
                  </a:lnTo>
                  <a:lnTo>
                    <a:pt x="1711" y="3542"/>
                  </a:lnTo>
                  <a:lnTo>
                    <a:pt x="1857" y="3224"/>
                  </a:lnTo>
                  <a:lnTo>
                    <a:pt x="2028" y="2956"/>
                  </a:lnTo>
                  <a:lnTo>
                    <a:pt x="2223" y="2687"/>
                  </a:lnTo>
                  <a:lnTo>
                    <a:pt x="2443" y="2443"/>
                  </a:lnTo>
                  <a:lnTo>
                    <a:pt x="2688" y="2223"/>
                  </a:lnTo>
                  <a:lnTo>
                    <a:pt x="2956" y="2028"/>
                  </a:lnTo>
                  <a:lnTo>
                    <a:pt x="3225" y="1857"/>
                  </a:lnTo>
                  <a:lnTo>
                    <a:pt x="3518" y="1710"/>
                  </a:lnTo>
                  <a:lnTo>
                    <a:pt x="3835" y="1612"/>
                  </a:lnTo>
                  <a:lnTo>
                    <a:pt x="4153" y="1515"/>
                  </a:lnTo>
                  <a:lnTo>
                    <a:pt x="4495" y="1466"/>
                  </a:lnTo>
                  <a:close/>
                  <a:moveTo>
                    <a:pt x="4837" y="0"/>
                  </a:moveTo>
                  <a:lnTo>
                    <a:pt x="4348" y="25"/>
                  </a:lnTo>
                  <a:lnTo>
                    <a:pt x="3860" y="98"/>
                  </a:lnTo>
                  <a:lnTo>
                    <a:pt x="3396" y="220"/>
                  </a:lnTo>
                  <a:lnTo>
                    <a:pt x="2956" y="391"/>
                  </a:lnTo>
                  <a:lnTo>
                    <a:pt x="2541" y="587"/>
                  </a:lnTo>
                  <a:lnTo>
                    <a:pt x="2150" y="831"/>
                  </a:lnTo>
                  <a:lnTo>
                    <a:pt x="1759" y="1124"/>
                  </a:lnTo>
                  <a:lnTo>
                    <a:pt x="1418" y="1441"/>
                  </a:lnTo>
                  <a:lnTo>
                    <a:pt x="1100" y="1783"/>
                  </a:lnTo>
                  <a:lnTo>
                    <a:pt x="831" y="2150"/>
                  </a:lnTo>
                  <a:lnTo>
                    <a:pt x="587" y="2540"/>
                  </a:lnTo>
                  <a:lnTo>
                    <a:pt x="392" y="2980"/>
                  </a:lnTo>
                  <a:lnTo>
                    <a:pt x="221" y="3420"/>
                  </a:lnTo>
                  <a:lnTo>
                    <a:pt x="99" y="3884"/>
                  </a:lnTo>
                  <a:lnTo>
                    <a:pt x="25" y="4348"/>
                  </a:lnTo>
                  <a:lnTo>
                    <a:pt x="1" y="4861"/>
                  </a:lnTo>
                  <a:lnTo>
                    <a:pt x="25" y="5349"/>
                  </a:lnTo>
                  <a:lnTo>
                    <a:pt x="99" y="5838"/>
                  </a:lnTo>
                  <a:lnTo>
                    <a:pt x="221" y="6302"/>
                  </a:lnTo>
                  <a:lnTo>
                    <a:pt x="392" y="6741"/>
                  </a:lnTo>
                  <a:lnTo>
                    <a:pt x="587" y="7156"/>
                  </a:lnTo>
                  <a:lnTo>
                    <a:pt x="831" y="7547"/>
                  </a:lnTo>
                  <a:lnTo>
                    <a:pt x="1100" y="7938"/>
                  </a:lnTo>
                  <a:lnTo>
                    <a:pt x="1418" y="8280"/>
                  </a:lnTo>
                  <a:lnTo>
                    <a:pt x="1759" y="8597"/>
                  </a:lnTo>
                  <a:lnTo>
                    <a:pt x="2150" y="8866"/>
                  </a:lnTo>
                  <a:lnTo>
                    <a:pt x="2541" y="9110"/>
                  </a:lnTo>
                  <a:lnTo>
                    <a:pt x="2956" y="9306"/>
                  </a:lnTo>
                  <a:lnTo>
                    <a:pt x="3396" y="9477"/>
                  </a:lnTo>
                  <a:lnTo>
                    <a:pt x="3860" y="9599"/>
                  </a:lnTo>
                  <a:lnTo>
                    <a:pt x="4348" y="9672"/>
                  </a:lnTo>
                  <a:lnTo>
                    <a:pt x="4837" y="9696"/>
                  </a:lnTo>
                  <a:lnTo>
                    <a:pt x="5350" y="9672"/>
                  </a:lnTo>
                  <a:lnTo>
                    <a:pt x="5814" y="9599"/>
                  </a:lnTo>
                  <a:lnTo>
                    <a:pt x="6278" y="9477"/>
                  </a:lnTo>
                  <a:lnTo>
                    <a:pt x="6717" y="9306"/>
                  </a:lnTo>
                  <a:lnTo>
                    <a:pt x="7157" y="9110"/>
                  </a:lnTo>
                  <a:lnTo>
                    <a:pt x="7548" y="8866"/>
                  </a:lnTo>
                  <a:lnTo>
                    <a:pt x="7914" y="8597"/>
                  </a:lnTo>
                  <a:lnTo>
                    <a:pt x="8256" y="8280"/>
                  </a:lnTo>
                  <a:lnTo>
                    <a:pt x="8573" y="7938"/>
                  </a:lnTo>
                  <a:lnTo>
                    <a:pt x="8867" y="7547"/>
                  </a:lnTo>
                  <a:lnTo>
                    <a:pt x="9111" y="7156"/>
                  </a:lnTo>
                  <a:lnTo>
                    <a:pt x="9306" y="6741"/>
                  </a:lnTo>
                  <a:lnTo>
                    <a:pt x="9477" y="6302"/>
                  </a:lnTo>
                  <a:lnTo>
                    <a:pt x="9599" y="5838"/>
                  </a:lnTo>
                  <a:lnTo>
                    <a:pt x="9673" y="5349"/>
                  </a:lnTo>
                  <a:lnTo>
                    <a:pt x="9697" y="4861"/>
                  </a:lnTo>
                  <a:lnTo>
                    <a:pt x="9673" y="4348"/>
                  </a:lnTo>
                  <a:lnTo>
                    <a:pt x="9599" y="3884"/>
                  </a:lnTo>
                  <a:lnTo>
                    <a:pt x="9477" y="3420"/>
                  </a:lnTo>
                  <a:lnTo>
                    <a:pt x="9306" y="2980"/>
                  </a:lnTo>
                  <a:lnTo>
                    <a:pt x="9111" y="2540"/>
                  </a:lnTo>
                  <a:lnTo>
                    <a:pt x="8867" y="2150"/>
                  </a:lnTo>
                  <a:lnTo>
                    <a:pt x="8573" y="1783"/>
                  </a:lnTo>
                  <a:lnTo>
                    <a:pt x="8256" y="1441"/>
                  </a:lnTo>
                  <a:lnTo>
                    <a:pt x="7914" y="1124"/>
                  </a:lnTo>
                  <a:lnTo>
                    <a:pt x="7548" y="831"/>
                  </a:lnTo>
                  <a:lnTo>
                    <a:pt x="7157" y="587"/>
                  </a:lnTo>
                  <a:lnTo>
                    <a:pt x="6717" y="391"/>
                  </a:lnTo>
                  <a:lnTo>
                    <a:pt x="6278" y="220"/>
                  </a:lnTo>
                  <a:lnTo>
                    <a:pt x="5814" y="98"/>
                  </a:lnTo>
                  <a:lnTo>
                    <a:pt x="5350" y="25"/>
                  </a:lnTo>
                  <a:lnTo>
                    <a:pt x="483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29;p49"/>
            <p:cNvSpPr/>
            <p:nvPr/>
          </p:nvSpPr>
          <p:spPr>
            <a:xfrm>
              <a:off x="4215400" y="3253150"/>
              <a:ext cx="154500" cy="153875"/>
            </a:xfrm>
            <a:custGeom>
              <a:avLst/>
              <a:gdLst/>
              <a:ahLst/>
              <a:cxnLst/>
              <a:rect l="l" t="t" r="r" b="b"/>
              <a:pathLst>
                <a:path w="6180" h="6155" extrusionOk="0">
                  <a:moveTo>
                    <a:pt x="1075" y="0"/>
                  </a:moveTo>
                  <a:lnTo>
                    <a:pt x="831" y="269"/>
                  </a:lnTo>
                  <a:lnTo>
                    <a:pt x="562" y="537"/>
                  </a:lnTo>
                  <a:lnTo>
                    <a:pt x="293" y="782"/>
                  </a:lnTo>
                  <a:lnTo>
                    <a:pt x="0" y="1026"/>
                  </a:lnTo>
                  <a:lnTo>
                    <a:pt x="4983" y="6008"/>
                  </a:lnTo>
                  <a:lnTo>
                    <a:pt x="5056" y="6057"/>
                  </a:lnTo>
                  <a:lnTo>
                    <a:pt x="5129" y="6106"/>
                  </a:lnTo>
                  <a:lnTo>
                    <a:pt x="5227" y="6130"/>
                  </a:lnTo>
                  <a:lnTo>
                    <a:pt x="5325" y="6155"/>
                  </a:lnTo>
                  <a:lnTo>
                    <a:pt x="5422" y="6130"/>
                  </a:lnTo>
                  <a:lnTo>
                    <a:pt x="5496" y="6106"/>
                  </a:lnTo>
                  <a:lnTo>
                    <a:pt x="5593" y="6057"/>
                  </a:lnTo>
                  <a:lnTo>
                    <a:pt x="5667" y="6008"/>
                  </a:lnTo>
                  <a:lnTo>
                    <a:pt x="6033" y="5642"/>
                  </a:lnTo>
                  <a:lnTo>
                    <a:pt x="6106" y="5569"/>
                  </a:lnTo>
                  <a:lnTo>
                    <a:pt x="6155" y="5471"/>
                  </a:lnTo>
                  <a:lnTo>
                    <a:pt x="6179" y="5373"/>
                  </a:lnTo>
                  <a:lnTo>
                    <a:pt x="6179" y="5300"/>
                  </a:lnTo>
                  <a:lnTo>
                    <a:pt x="6179" y="5202"/>
                  </a:lnTo>
                  <a:lnTo>
                    <a:pt x="6155" y="5105"/>
                  </a:lnTo>
                  <a:lnTo>
                    <a:pt x="6106" y="5031"/>
                  </a:lnTo>
                  <a:lnTo>
                    <a:pt x="6033" y="4934"/>
                  </a:lnTo>
                  <a:lnTo>
                    <a:pt x="107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66" name="Picture 2" descr="PHOTOSHOP CC2017 Splash Screen Design :: Behanc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600" y="1200149"/>
            <a:ext cx="3048000" cy="1676401"/>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pic>
        <p:nvPicPr>
          <p:cNvPr id="1126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05200" y="1200149"/>
            <a:ext cx="3388320" cy="1676401"/>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1268" name="Picture 4"/>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8600" y="2952750"/>
            <a:ext cx="3048000" cy="1759210"/>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1266"/>
                                        </p:tgtEl>
                                        <p:attrNameLst>
                                          <p:attrName>style.visibility</p:attrName>
                                        </p:attrNameLst>
                                      </p:cBhvr>
                                      <p:to>
                                        <p:strVal val="visible"/>
                                      </p:to>
                                    </p:set>
                                    <p:animEffect transition="in" filter="wipe(down)">
                                      <p:cBhvr>
                                        <p:cTn id="7" dur="500"/>
                                        <p:tgtEl>
                                          <p:spTgt spid="11266"/>
                                        </p:tgtEl>
                                      </p:cBhvr>
                                    </p:animEffect>
                                  </p:childTnLst>
                                </p:cTn>
                              </p:par>
                              <p:par>
                                <p:cTn id="8" presetID="22" presetClass="entr" presetSubtype="4" fill="hold" nodeType="withEffect">
                                  <p:stCondLst>
                                    <p:cond delay="0"/>
                                  </p:stCondLst>
                                  <p:childTnLst>
                                    <p:set>
                                      <p:cBhvr>
                                        <p:cTn id="9" dur="1" fill="hold">
                                          <p:stCondLst>
                                            <p:cond delay="0"/>
                                          </p:stCondLst>
                                        </p:cTn>
                                        <p:tgtEl>
                                          <p:spTgt spid="11267"/>
                                        </p:tgtEl>
                                        <p:attrNameLst>
                                          <p:attrName>style.visibility</p:attrName>
                                        </p:attrNameLst>
                                      </p:cBhvr>
                                      <p:to>
                                        <p:strVal val="visible"/>
                                      </p:to>
                                    </p:set>
                                    <p:animEffect transition="in" filter="wipe(down)">
                                      <p:cBhvr>
                                        <p:cTn id="10" dur="500"/>
                                        <p:tgtEl>
                                          <p:spTgt spid="11267"/>
                                        </p:tgtEl>
                                      </p:cBhvr>
                                    </p:animEffect>
                                  </p:childTnLst>
                                </p:cTn>
                              </p:par>
                              <p:par>
                                <p:cTn id="11" presetID="22" presetClass="entr" presetSubtype="4" fill="hold" nodeType="withEffect">
                                  <p:stCondLst>
                                    <p:cond delay="0"/>
                                  </p:stCondLst>
                                  <p:childTnLst>
                                    <p:set>
                                      <p:cBhvr>
                                        <p:cTn id="12" dur="1" fill="hold">
                                          <p:stCondLst>
                                            <p:cond delay="0"/>
                                          </p:stCondLst>
                                        </p:cTn>
                                        <p:tgtEl>
                                          <p:spTgt spid="11268"/>
                                        </p:tgtEl>
                                        <p:attrNameLst>
                                          <p:attrName>style.visibility</p:attrName>
                                        </p:attrNameLst>
                                      </p:cBhvr>
                                      <p:to>
                                        <p:strVal val="visible"/>
                                      </p:to>
                                    </p:set>
                                    <p:animEffect transition="in" filter="wipe(down)">
                                      <p:cBhvr>
                                        <p:cTn id="13" dur="500"/>
                                        <p:tgtEl>
                                          <p:spTgt spid="112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2"/>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FLASH FORM</a:t>
            </a:r>
            <a:endParaRPr dirty="0"/>
          </a:p>
        </p:txBody>
      </p:sp>
      <p:sp>
        <p:nvSpPr>
          <p:cNvPr id="196" name="Google Shape;196;p22"/>
          <p:cNvSpPr txBox="1">
            <a:spLocks noGrp="1"/>
          </p:cNvSpPr>
          <p:nvPr>
            <p:ph type="body" idx="1"/>
          </p:nvPr>
        </p:nvSpPr>
        <p:spPr>
          <a:xfrm>
            <a:off x="457200" y="1409500"/>
            <a:ext cx="2362200" cy="3362700"/>
          </a:xfrm>
          <a:prstGeom prst="rect">
            <a:avLst/>
          </a:prstGeom>
        </p:spPr>
        <p:style>
          <a:lnRef idx="1">
            <a:schemeClr val="accent6"/>
          </a:lnRef>
          <a:fillRef idx="2">
            <a:schemeClr val="accent6"/>
          </a:fillRef>
          <a:effectRef idx="1">
            <a:schemeClr val="accent6"/>
          </a:effectRef>
          <a:fontRef idx="minor">
            <a:schemeClr val="dk1"/>
          </a:fontRef>
        </p:style>
        <p:txBody>
          <a:bodyPr spcFirstLastPara="1" wrap="square" lIns="91425" tIns="91425" rIns="91425" bIns="91425" anchor="t" anchorCtr="0">
            <a:noAutofit/>
          </a:bodyPr>
          <a:lstStyle/>
          <a:p>
            <a:pPr marL="0" lvl="0" indent="0" algn="l" rtl="0">
              <a:spcBef>
                <a:spcPts val="600"/>
              </a:spcBef>
              <a:spcAft>
                <a:spcPts val="0"/>
              </a:spcAft>
              <a:buNone/>
            </a:pPr>
            <a:r>
              <a:rPr lang="en-US" b="1" dirty="0" err="1" smtClean="0"/>
              <a:t>Định</a:t>
            </a:r>
            <a:r>
              <a:rPr lang="en-US" b="1" dirty="0" smtClean="0"/>
              <a:t> </a:t>
            </a:r>
            <a:r>
              <a:rPr lang="en-US" b="1" dirty="0" err="1" smtClean="0"/>
              <a:t>nghĩa</a:t>
            </a:r>
            <a:endParaRPr b="1" dirty="0"/>
          </a:p>
          <a:p>
            <a:pPr marL="0" indent="0">
              <a:buNone/>
            </a:pPr>
            <a:r>
              <a:rPr lang="en-US" sz="1200" dirty="0"/>
              <a:t>Flash Form </a:t>
            </a:r>
            <a:r>
              <a:rPr lang="en-US" sz="1200" dirty="0" err="1"/>
              <a:t>là</a:t>
            </a:r>
            <a:r>
              <a:rPr lang="en-US" sz="1200" dirty="0"/>
              <a:t> </a:t>
            </a:r>
            <a:r>
              <a:rPr lang="en-US" sz="1200" dirty="0" err="1"/>
              <a:t>một</a:t>
            </a:r>
            <a:r>
              <a:rPr lang="en-US" sz="1200" dirty="0"/>
              <a:t> </a:t>
            </a:r>
            <a:r>
              <a:rPr lang="en-US" sz="1200" dirty="0" err="1"/>
              <a:t>màn</a:t>
            </a:r>
            <a:r>
              <a:rPr lang="en-US" sz="1200" dirty="0"/>
              <a:t> </a:t>
            </a:r>
            <a:r>
              <a:rPr lang="en-US" sz="1200" dirty="0" err="1"/>
              <a:t>hình</a:t>
            </a:r>
            <a:r>
              <a:rPr lang="en-US" sz="1200" dirty="0"/>
              <a:t> </a:t>
            </a:r>
            <a:r>
              <a:rPr lang="en-US" sz="1200" dirty="0" err="1"/>
              <a:t>hiển</a:t>
            </a:r>
            <a:r>
              <a:rPr lang="en-US" sz="1200" dirty="0"/>
              <a:t> </a:t>
            </a:r>
            <a:r>
              <a:rPr lang="en-US" sz="1200" dirty="0" err="1"/>
              <a:t>thị</a:t>
            </a:r>
            <a:r>
              <a:rPr lang="en-US" sz="1200" dirty="0"/>
              <a:t> </a:t>
            </a:r>
            <a:r>
              <a:rPr lang="en-US" sz="1200" dirty="0" err="1"/>
              <a:t>tạm</a:t>
            </a:r>
            <a:r>
              <a:rPr lang="en-US" sz="1200" dirty="0"/>
              <a:t> </a:t>
            </a:r>
            <a:r>
              <a:rPr lang="en-US" sz="1200" dirty="0" err="1"/>
              <a:t>thời</a:t>
            </a:r>
            <a:r>
              <a:rPr lang="en-US" sz="1200" dirty="0"/>
              <a:t> </a:t>
            </a:r>
            <a:r>
              <a:rPr lang="en-US" sz="1200" dirty="0" err="1"/>
              <a:t>khi</a:t>
            </a:r>
            <a:r>
              <a:rPr lang="en-US" sz="1200" dirty="0"/>
              <a:t> </a:t>
            </a:r>
            <a:r>
              <a:rPr lang="en-US" sz="1200" dirty="0" err="1"/>
              <a:t>khởi</a:t>
            </a:r>
            <a:r>
              <a:rPr lang="en-US" sz="1200" dirty="0"/>
              <a:t> </a:t>
            </a:r>
            <a:r>
              <a:rPr lang="en-US" sz="1200" dirty="0" err="1"/>
              <a:t>động</a:t>
            </a:r>
            <a:r>
              <a:rPr lang="en-US" sz="1200" dirty="0"/>
              <a:t> </a:t>
            </a:r>
            <a:r>
              <a:rPr lang="en-US" sz="1200" dirty="0" err="1"/>
              <a:t>ứng</a:t>
            </a:r>
            <a:r>
              <a:rPr lang="en-US" sz="1200" dirty="0"/>
              <a:t> </a:t>
            </a:r>
            <a:r>
              <a:rPr lang="en-US" sz="1200" dirty="0" err="1"/>
              <a:t>dụng</a:t>
            </a:r>
            <a:r>
              <a:rPr lang="en-US" sz="1200" dirty="0"/>
              <a:t> C#. </a:t>
            </a:r>
            <a:r>
              <a:rPr lang="en-US" sz="1200" dirty="0" err="1"/>
              <a:t>Nó</a:t>
            </a:r>
            <a:r>
              <a:rPr lang="en-US" sz="1200" dirty="0"/>
              <a:t> </a:t>
            </a:r>
            <a:r>
              <a:rPr lang="en-US" sz="1200" dirty="0" err="1"/>
              <a:t>thường</a:t>
            </a:r>
            <a:r>
              <a:rPr lang="en-US" sz="1200" dirty="0"/>
              <a:t> </a:t>
            </a:r>
            <a:r>
              <a:rPr lang="en-US" sz="1200" dirty="0" err="1"/>
              <a:t>hiển</a:t>
            </a:r>
            <a:r>
              <a:rPr lang="en-US" sz="1200" dirty="0"/>
              <a:t> </a:t>
            </a:r>
            <a:r>
              <a:rPr lang="en-US" sz="1200" dirty="0" err="1"/>
              <a:t>thị</a:t>
            </a:r>
            <a:r>
              <a:rPr lang="en-US" sz="1200" dirty="0"/>
              <a:t> logo, </a:t>
            </a:r>
            <a:r>
              <a:rPr lang="en-US" sz="1200" dirty="0" err="1"/>
              <a:t>tên</a:t>
            </a:r>
            <a:r>
              <a:rPr lang="en-US" sz="1200" dirty="0"/>
              <a:t> </a:t>
            </a:r>
            <a:r>
              <a:rPr lang="en-US" sz="1200" dirty="0" err="1"/>
              <a:t>ứng</a:t>
            </a:r>
            <a:r>
              <a:rPr lang="en-US" sz="1200" dirty="0"/>
              <a:t> </a:t>
            </a:r>
            <a:r>
              <a:rPr lang="en-US" sz="1200" dirty="0" err="1"/>
              <a:t>dụng</a:t>
            </a:r>
            <a:r>
              <a:rPr lang="en-US" sz="1200" dirty="0"/>
              <a:t>, </a:t>
            </a:r>
            <a:r>
              <a:rPr lang="en-US" sz="1200" dirty="0" err="1"/>
              <a:t>thông</a:t>
            </a:r>
            <a:r>
              <a:rPr lang="en-US" sz="1200" dirty="0"/>
              <a:t> tin </a:t>
            </a:r>
            <a:r>
              <a:rPr lang="en-US" sz="1200" dirty="0" err="1"/>
              <a:t>bản</a:t>
            </a:r>
            <a:r>
              <a:rPr lang="en-US" sz="1200" dirty="0"/>
              <a:t> </a:t>
            </a:r>
            <a:r>
              <a:rPr lang="en-US" sz="1200" dirty="0" err="1"/>
              <a:t>quyền</a:t>
            </a:r>
            <a:r>
              <a:rPr lang="en-US" sz="1200" dirty="0"/>
              <a:t> </a:t>
            </a:r>
            <a:r>
              <a:rPr lang="en-US" sz="1200" dirty="0" err="1"/>
              <a:t>hoặc</a:t>
            </a:r>
            <a:r>
              <a:rPr lang="en-US" sz="1200" dirty="0"/>
              <a:t> </a:t>
            </a:r>
            <a:r>
              <a:rPr lang="en-US" sz="1200" dirty="0" err="1"/>
              <a:t>thanh</a:t>
            </a:r>
            <a:r>
              <a:rPr lang="en-US" sz="1200" dirty="0"/>
              <a:t> </a:t>
            </a:r>
            <a:r>
              <a:rPr lang="en-US" sz="1200" dirty="0" err="1"/>
              <a:t>tiến</a:t>
            </a:r>
            <a:r>
              <a:rPr lang="en-US" sz="1200" dirty="0"/>
              <a:t> </a:t>
            </a:r>
            <a:r>
              <a:rPr lang="en-US" sz="1200" dirty="0" err="1"/>
              <a:t>trình</a:t>
            </a:r>
            <a:r>
              <a:rPr lang="en-US" sz="1200" dirty="0"/>
              <a:t> </a:t>
            </a:r>
            <a:r>
              <a:rPr lang="en-US" sz="1200" dirty="0" err="1"/>
              <a:t>để</a:t>
            </a:r>
            <a:r>
              <a:rPr lang="en-US" sz="1200" dirty="0"/>
              <a:t> </a:t>
            </a:r>
            <a:r>
              <a:rPr lang="en-US" sz="1200" dirty="0" err="1"/>
              <a:t>thông</a:t>
            </a:r>
            <a:r>
              <a:rPr lang="en-US" sz="1200" dirty="0"/>
              <a:t> </a:t>
            </a:r>
            <a:r>
              <a:rPr lang="en-US" sz="1200" dirty="0" err="1"/>
              <a:t>báo</a:t>
            </a:r>
            <a:r>
              <a:rPr lang="en-US" sz="1200" dirty="0"/>
              <a:t> </a:t>
            </a:r>
            <a:r>
              <a:rPr lang="en-US" sz="1200" dirty="0" err="1"/>
              <a:t>cho</a:t>
            </a:r>
            <a:r>
              <a:rPr lang="en-US" sz="1200" dirty="0"/>
              <a:t> </a:t>
            </a:r>
            <a:r>
              <a:rPr lang="en-US" sz="1200" dirty="0" err="1"/>
              <a:t>người</a:t>
            </a:r>
            <a:r>
              <a:rPr lang="en-US" sz="1200" dirty="0"/>
              <a:t> </a:t>
            </a:r>
            <a:r>
              <a:rPr lang="en-US" sz="1200" dirty="0" err="1"/>
              <a:t>dùng</a:t>
            </a:r>
            <a:r>
              <a:rPr lang="en-US" sz="1200" dirty="0"/>
              <a:t> </a:t>
            </a:r>
            <a:r>
              <a:rPr lang="en-US" sz="1200" dirty="0" err="1"/>
              <a:t>rằng</a:t>
            </a:r>
            <a:r>
              <a:rPr lang="en-US" sz="1200" dirty="0"/>
              <a:t> </a:t>
            </a:r>
            <a:r>
              <a:rPr lang="en-US" sz="1200" dirty="0" err="1"/>
              <a:t>ứng</a:t>
            </a:r>
            <a:r>
              <a:rPr lang="en-US" sz="1200" dirty="0"/>
              <a:t> </a:t>
            </a:r>
            <a:r>
              <a:rPr lang="en-US" sz="1200" dirty="0" err="1"/>
              <a:t>dụng</a:t>
            </a:r>
            <a:r>
              <a:rPr lang="en-US" sz="1200" dirty="0"/>
              <a:t> </a:t>
            </a:r>
            <a:r>
              <a:rPr lang="en-US" sz="1200" dirty="0" err="1"/>
              <a:t>đang</a:t>
            </a:r>
            <a:r>
              <a:rPr lang="en-US" sz="1200" dirty="0"/>
              <a:t> </a:t>
            </a:r>
            <a:r>
              <a:rPr lang="en-US" sz="1200" dirty="0" err="1"/>
              <a:t>được</a:t>
            </a:r>
            <a:r>
              <a:rPr lang="en-US" sz="1200" dirty="0"/>
              <a:t> </a:t>
            </a:r>
            <a:r>
              <a:rPr lang="en-US" sz="1200" dirty="0" err="1"/>
              <a:t>khởi</a:t>
            </a:r>
            <a:r>
              <a:rPr lang="en-US" sz="1200" dirty="0"/>
              <a:t> </a:t>
            </a:r>
            <a:r>
              <a:rPr lang="en-US" sz="1200" dirty="0" err="1"/>
              <a:t>chạy</a:t>
            </a:r>
            <a:r>
              <a:rPr lang="en-US" sz="1200" dirty="0"/>
              <a:t>.</a:t>
            </a:r>
          </a:p>
          <a:p>
            <a:pPr marL="0" lvl="0" indent="0" algn="l" rtl="0">
              <a:spcBef>
                <a:spcPts val="600"/>
              </a:spcBef>
              <a:spcAft>
                <a:spcPts val="0"/>
              </a:spcAft>
              <a:buNone/>
            </a:pPr>
            <a:endParaRPr dirty="0"/>
          </a:p>
        </p:txBody>
      </p:sp>
      <p:sp>
        <p:nvSpPr>
          <p:cNvPr id="197" name="Google Shape;197;p22"/>
          <p:cNvSpPr txBox="1">
            <a:spLocks noGrp="1"/>
          </p:cNvSpPr>
          <p:nvPr>
            <p:ph type="body" idx="2"/>
          </p:nvPr>
        </p:nvSpPr>
        <p:spPr>
          <a:xfrm>
            <a:off x="3200400" y="1428750"/>
            <a:ext cx="2438400" cy="3362700"/>
          </a:xfrm>
          <a:prstGeom prst="rect">
            <a:avLst/>
          </a:prstGeom>
        </p:spPr>
        <p:style>
          <a:lnRef idx="1">
            <a:schemeClr val="accent6"/>
          </a:lnRef>
          <a:fillRef idx="2">
            <a:schemeClr val="accent6"/>
          </a:fillRef>
          <a:effectRef idx="1">
            <a:schemeClr val="accent6"/>
          </a:effectRef>
          <a:fontRef idx="minor">
            <a:schemeClr val="dk1"/>
          </a:fontRef>
        </p:style>
        <p:txBody>
          <a:bodyPr spcFirstLastPara="1" wrap="square" lIns="91425" tIns="91425" rIns="91425" bIns="91425" anchor="t" anchorCtr="0">
            <a:noAutofit/>
          </a:bodyPr>
          <a:lstStyle/>
          <a:p>
            <a:pPr marL="0" indent="0">
              <a:buNone/>
            </a:pPr>
            <a:r>
              <a:rPr lang="en-US" b="1" dirty="0" err="1"/>
              <a:t>Cách</a:t>
            </a:r>
            <a:r>
              <a:rPr lang="en-US" b="1" dirty="0"/>
              <a:t> </a:t>
            </a:r>
            <a:r>
              <a:rPr lang="en-US" b="1" dirty="0" err="1"/>
              <a:t>thức</a:t>
            </a:r>
            <a:r>
              <a:rPr lang="en-US" b="1" dirty="0"/>
              <a:t> </a:t>
            </a:r>
            <a:r>
              <a:rPr lang="en-US" b="1" dirty="0" err="1"/>
              <a:t>hoạt</a:t>
            </a:r>
            <a:r>
              <a:rPr lang="en-US" b="1" dirty="0"/>
              <a:t> </a:t>
            </a:r>
            <a:r>
              <a:rPr lang="en-US" b="1" dirty="0" err="1"/>
              <a:t>động</a:t>
            </a:r>
            <a:endParaRPr b="1" dirty="0"/>
          </a:p>
          <a:p>
            <a:pPr marL="0" lvl="0" indent="0">
              <a:buNone/>
            </a:pPr>
            <a:r>
              <a:rPr lang="vi-VN" sz="1200" dirty="0"/>
              <a:t>Flash Form thường được triển khai bằng cách sử dụng một hình ảnh hoặc một giao diện người dùng (UI) đơn giản được hiển thị trước khi giao diện chính của ứng dụng được tải</a:t>
            </a:r>
            <a:r>
              <a:rPr lang="vi-VN" dirty="0"/>
              <a:t>.</a:t>
            </a:r>
            <a:endParaRPr dirty="0"/>
          </a:p>
        </p:txBody>
      </p:sp>
      <p:sp>
        <p:nvSpPr>
          <p:cNvPr id="199" name="Google Shape;199;p22"/>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16</a:t>
            </a:fld>
            <a:endParaRPr/>
          </a:p>
        </p:txBody>
      </p:sp>
      <p:pic>
        <p:nvPicPr>
          <p:cNvPr id="200" name="Google Shape;200;p22" descr="create_0009__lzctgpjyge-gaelle-marcel.jpg"/>
          <p:cNvPicPr preferRelativeResize="0"/>
          <p:nvPr/>
        </p:nvPicPr>
        <p:blipFill rotWithShape="1">
          <a:blip r:embed="rId3">
            <a:alphaModFix/>
          </a:blip>
          <a:srcRect l="36941" r="41461"/>
          <a:stretch/>
        </p:blipFill>
        <p:spPr>
          <a:xfrm>
            <a:off x="7169200" y="0"/>
            <a:ext cx="1974800" cy="5143500"/>
          </a:xfrm>
          <a:prstGeom prst="rect">
            <a:avLst/>
          </a:prstGeom>
          <a:noFill/>
          <a:ln>
            <a:noFill/>
          </a:ln>
        </p:spPr>
      </p:pic>
    </p:spTree>
    <p:extLst>
      <p:ext uri="{BB962C8B-B14F-4D97-AF65-F5344CB8AC3E}">
        <p14:creationId xmlns:p14="http://schemas.microsoft.com/office/powerpoint/2010/main" val="28917948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96">
                                            <p:bg/>
                                          </p:spTgt>
                                        </p:tgtEl>
                                        <p:attrNameLst>
                                          <p:attrName>style.visibility</p:attrName>
                                        </p:attrNameLst>
                                      </p:cBhvr>
                                      <p:to>
                                        <p:strVal val="visible"/>
                                      </p:to>
                                    </p:set>
                                    <p:anim calcmode="lin" valueType="num">
                                      <p:cBhvr additive="base">
                                        <p:cTn id="7" dur="500" fill="hold"/>
                                        <p:tgtEl>
                                          <p:spTgt spid="196">
                                            <p:bg/>
                                          </p:spTgt>
                                        </p:tgtEl>
                                        <p:attrNameLst>
                                          <p:attrName>ppt_x</p:attrName>
                                        </p:attrNameLst>
                                      </p:cBhvr>
                                      <p:tavLst>
                                        <p:tav tm="0">
                                          <p:val>
                                            <p:strVal val="#ppt_x"/>
                                          </p:val>
                                        </p:tav>
                                        <p:tav tm="100000">
                                          <p:val>
                                            <p:strVal val="#ppt_x"/>
                                          </p:val>
                                        </p:tav>
                                      </p:tavLst>
                                    </p:anim>
                                    <p:anim calcmode="lin" valueType="num">
                                      <p:cBhvr additive="base">
                                        <p:cTn id="8" dur="500" fill="hold"/>
                                        <p:tgtEl>
                                          <p:spTgt spid="196">
                                            <p:bg/>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96">
                                            <p:txEl>
                                              <p:pRg st="0" end="0"/>
                                            </p:txEl>
                                          </p:spTgt>
                                        </p:tgtEl>
                                        <p:attrNameLst>
                                          <p:attrName>style.visibility</p:attrName>
                                        </p:attrNameLst>
                                      </p:cBhvr>
                                      <p:to>
                                        <p:strVal val="visible"/>
                                      </p:to>
                                    </p:set>
                                    <p:anim calcmode="lin" valueType="num">
                                      <p:cBhvr additive="base">
                                        <p:cTn id="13" dur="500" fill="hold"/>
                                        <p:tgtEl>
                                          <p:spTgt spid="196">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9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96">
                                            <p:txEl>
                                              <p:pRg st="1" end="1"/>
                                            </p:txEl>
                                          </p:spTgt>
                                        </p:tgtEl>
                                        <p:attrNameLst>
                                          <p:attrName>style.visibility</p:attrName>
                                        </p:attrNameLst>
                                      </p:cBhvr>
                                      <p:to>
                                        <p:strVal val="visible"/>
                                      </p:to>
                                    </p:set>
                                    <p:anim calcmode="lin" valueType="num">
                                      <p:cBhvr additive="base">
                                        <p:cTn id="19" dur="500" fill="hold"/>
                                        <p:tgtEl>
                                          <p:spTgt spid="196">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19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197">
                                            <p:bg/>
                                          </p:spTgt>
                                        </p:tgtEl>
                                        <p:attrNameLst>
                                          <p:attrName>style.visibility</p:attrName>
                                        </p:attrNameLst>
                                      </p:cBhvr>
                                      <p:to>
                                        <p:strVal val="visible"/>
                                      </p:to>
                                    </p:set>
                                    <p:anim calcmode="lin" valueType="num">
                                      <p:cBhvr additive="base">
                                        <p:cTn id="25" dur="500" fill="hold"/>
                                        <p:tgtEl>
                                          <p:spTgt spid="197">
                                            <p:bg/>
                                          </p:spTgt>
                                        </p:tgtEl>
                                        <p:attrNameLst>
                                          <p:attrName>ppt_x</p:attrName>
                                        </p:attrNameLst>
                                      </p:cBhvr>
                                      <p:tavLst>
                                        <p:tav tm="0">
                                          <p:val>
                                            <p:strVal val="#ppt_x"/>
                                          </p:val>
                                        </p:tav>
                                        <p:tav tm="100000">
                                          <p:val>
                                            <p:strVal val="#ppt_x"/>
                                          </p:val>
                                        </p:tav>
                                      </p:tavLst>
                                    </p:anim>
                                    <p:anim calcmode="lin" valueType="num">
                                      <p:cBhvr additive="base">
                                        <p:cTn id="26" dur="500" fill="hold"/>
                                        <p:tgtEl>
                                          <p:spTgt spid="197">
                                            <p:bg/>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197">
                                            <p:txEl>
                                              <p:pRg st="0" end="0"/>
                                            </p:txEl>
                                          </p:spTgt>
                                        </p:tgtEl>
                                        <p:attrNameLst>
                                          <p:attrName>style.visibility</p:attrName>
                                        </p:attrNameLst>
                                      </p:cBhvr>
                                      <p:to>
                                        <p:strVal val="visible"/>
                                      </p:to>
                                    </p:set>
                                    <p:anim calcmode="lin" valueType="num">
                                      <p:cBhvr additive="base">
                                        <p:cTn id="31" dur="500" fill="hold"/>
                                        <p:tgtEl>
                                          <p:spTgt spid="197">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197">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197">
                                            <p:txEl>
                                              <p:pRg st="1" end="1"/>
                                            </p:txEl>
                                          </p:spTgt>
                                        </p:tgtEl>
                                        <p:attrNameLst>
                                          <p:attrName>style.visibility</p:attrName>
                                        </p:attrNameLst>
                                      </p:cBhvr>
                                      <p:to>
                                        <p:strVal val="visible"/>
                                      </p:to>
                                    </p:set>
                                    <p:anim calcmode="lin" valueType="num">
                                      <p:cBhvr additive="base">
                                        <p:cTn id="37" dur="500" fill="hold"/>
                                        <p:tgtEl>
                                          <p:spTgt spid="197">
                                            <p:txEl>
                                              <p:pRg st="1" end="1"/>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197">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6" grpId="0" build="p" animBg="1"/>
      <p:bldP spid="197" grpId="0" build="p"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31"/>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LỢI ÍCH</a:t>
            </a:r>
            <a:endParaRPr dirty="0"/>
          </a:p>
        </p:txBody>
      </p:sp>
      <p:sp>
        <p:nvSpPr>
          <p:cNvPr id="290" name="Google Shape;290;p31"/>
          <p:cNvSpPr txBox="1">
            <a:spLocks noGrp="1"/>
          </p:cNvSpPr>
          <p:nvPr>
            <p:ph type="body" idx="1"/>
          </p:nvPr>
        </p:nvSpPr>
        <p:spPr>
          <a:xfrm>
            <a:off x="457200" y="1409500"/>
            <a:ext cx="1708800" cy="1538100"/>
          </a:xfrm>
          <a:prstGeom prst="rect">
            <a:avLst/>
          </a:prstGeom>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t" anchorCtr="0">
            <a:noAutofit/>
          </a:bodyPr>
          <a:lstStyle/>
          <a:p>
            <a:pPr marL="0" lvl="0" indent="0">
              <a:buNone/>
            </a:pPr>
            <a:r>
              <a:rPr lang="en-US" sz="1100" b="1" dirty="0" err="1">
                <a:solidFill>
                  <a:schemeClr val="bg1"/>
                </a:solidFill>
              </a:rPr>
              <a:t>Tạo</a:t>
            </a:r>
            <a:r>
              <a:rPr lang="en-US" sz="1100" b="1" dirty="0">
                <a:solidFill>
                  <a:schemeClr val="bg1"/>
                </a:solidFill>
              </a:rPr>
              <a:t> </a:t>
            </a:r>
            <a:r>
              <a:rPr lang="en-US" sz="1100" b="1" dirty="0" err="1">
                <a:solidFill>
                  <a:schemeClr val="bg1"/>
                </a:solidFill>
              </a:rPr>
              <a:t>ấn</a:t>
            </a:r>
            <a:r>
              <a:rPr lang="en-US" sz="1100" b="1" dirty="0">
                <a:solidFill>
                  <a:schemeClr val="bg1"/>
                </a:solidFill>
              </a:rPr>
              <a:t> </a:t>
            </a:r>
            <a:r>
              <a:rPr lang="en-US" sz="1100" b="1" dirty="0" err="1">
                <a:solidFill>
                  <a:schemeClr val="bg1"/>
                </a:solidFill>
              </a:rPr>
              <a:t>tượng</a:t>
            </a:r>
            <a:r>
              <a:rPr lang="en-US" sz="1100" b="1" dirty="0">
                <a:solidFill>
                  <a:schemeClr val="bg1"/>
                </a:solidFill>
              </a:rPr>
              <a:t> </a:t>
            </a:r>
            <a:r>
              <a:rPr lang="en-US" sz="1100" b="1" dirty="0" err="1">
                <a:solidFill>
                  <a:schemeClr val="bg1"/>
                </a:solidFill>
              </a:rPr>
              <a:t>đầu</a:t>
            </a:r>
            <a:r>
              <a:rPr lang="en-US" sz="1100" b="1" dirty="0">
                <a:solidFill>
                  <a:schemeClr val="bg1"/>
                </a:solidFill>
              </a:rPr>
              <a:t> </a:t>
            </a:r>
            <a:r>
              <a:rPr lang="en-US" sz="1100" b="1" dirty="0" err="1">
                <a:solidFill>
                  <a:schemeClr val="bg1"/>
                </a:solidFill>
              </a:rPr>
              <a:t>tiên</a:t>
            </a:r>
            <a:r>
              <a:rPr lang="en-US" sz="1100" b="1" dirty="0">
                <a:solidFill>
                  <a:schemeClr val="bg1"/>
                </a:solidFill>
              </a:rPr>
              <a:t> </a:t>
            </a:r>
            <a:r>
              <a:rPr lang="en-US" sz="1100" b="1" dirty="0" err="1" smtClean="0">
                <a:solidFill>
                  <a:schemeClr val="bg1"/>
                </a:solidFill>
              </a:rPr>
              <a:t>tốt</a:t>
            </a:r>
            <a:endParaRPr lang="en-US" sz="1100" b="1" dirty="0">
              <a:solidFill>
                <a:schemeClr val="bg1"/>
              </a:solidFill>
            </a:endParaRPr>
          </a:p>
          <a:p>
            <a:pPr marL="0" lvl="0" indent="0">
              <a:buNone/>
            </a:pPr>
            <a:r>
              <a:rPr lang="en-US" sz="1100" dirty="0"/>
              <a:t>Flash Form </a:t>
            </a:r>
            <a:r>
              <a:rPr lang="en-US" sz="1100" dirty="0" err="1"/>
              <a:t>giúp</a:t>
            </a:r>
            <a:r>
              <a:rPr lang="en-US" sz="1100" dirty="0"/>
              <a:t> </a:t>
            </a:r>
            <a:r>
              <a:rPr lang="en-US" sz="1100" dirty="0" err="1"/>
              <a:t>tạo</a:t>
            </a:r>
            <a:r>
              <a:rPr lang="en-US" sz="1100" dirty="0"/>
              <a:t> </a:t>
            </a:r>
            <a:r>
              <a:rPr lang="en-US" sz="1100" dirty="0" err="1"/>
              <a:t>ấn</a:t>
            </a:r>
            <a:r>
              <a:rPr lang="en-US" sz="1100" dirty="0"/>
              <a:t> </a:t>
            </a:r>
            <a:r>
              <a:rPr lang="en-US" sz="1100" dirty="0" err="1"/>
              <a:t>tượng</a:t>
            </a:r>
            <a:r>
              <a:rPr lang="en-US" sz="1100" dirty="0"/>
              <a:t> </a:t>
            </a:r>
            <a:r>
              <a:rPr lang="en-US" sz="1100" dirty="0" err="1"/>
              <a:t>đầu</a:t>
            </a:r>
            <a:r>
              <a:rPr lang="en-US" sz="1100" dirty="0"/>
              <a:t> </a:t>
            </a:r>
            <a:r>
              <a:rPr lang="en-US" sz="1100" dirty="0" err="1"/>
              <a:t>tiên</a:t>
            </a:r>
            <a:r>
              <a:rPr lang="en-US" sz="1100" dirty="0"/>
              <a:t> </a:t>
            </a:r>
            <a:r>
              <a:rPr lang="en-US" sz="1100" dirty="0" err="1"/>
              <a:t>tốt</a:t>
            </a:r>
            <a:r>
              <a:rPr lang="en-US" sz="1100" dirty="0"/>
              <a:t> </a:t>
            </a:r>
            <a:r>
              <a:rPr lang="en-US" sz="1100" dirty="0" err="1"/>
              <a:t>cho</a:t>
            </a:r>
            <a:r>
              <a:rPr lang="en-US" sz="1100" dirty="0"/>
              <a:t> </a:t>
            </a:r>
            <a:r>
              <a:rPr lang="en-US" sz="1100" dirty="0" err="1"/>
              <a:t>người</a:t>
            </a:r>
            <a:r>
              <a:rPr lang="en-US" sz="1100" dirty="0"/>
              <a:t> </a:t>
            </a:r>
            <a:r>
              <a:rPr lang="en-US" sz="1100" dirty="0" err="1"/>
              <a:t>dùng</a:t>
            </a:r>
            <a:r>
              <a:rPr lang="en-US" sz="1100" dirty="0"/>
              <a:t> </a:t>
            </a:r>
            <a:r>
              <a:rPr lang="en-US" sz="1100" dirty="0" err="1"/>
              <a:t>bằng</a:t>
            </a:r>
            <a:r>
              <a:rPr lang="en-US" sz="1100" dirty="0"/>
              <a:t> </a:t>
            </a:r>
            <a:r>
              <a:rPr lang="en-US" sz="1100" dirty="0" err="1"/>
              <a:t>cách</a:t>
            </a:r>
            <a:r>
              <a:rPr lang="en-US" sz="1100" dirty="0"/>
              <a:t> </a:t>
            </a:r>
            <a:r>
              <a:rPr lang="en-US" sz="1100" dirty="0" err="1"/>
              <a:t>hiển</a:t>
            </a:r>
            <a:r>
              <a:rPr lang="en-US" sz="1100" dirty="0"/>
              <a:t> </a:t>
            </a:r>
            <a:r>
              <a:rPr lang="en-US" sz="1100" dirty="0" err="1"/>
              <a:t>thị</a:t>
            </a:r>
            <a:r>
              <a:rPr lang="en-US" sz="1100" dirty="0"/>
              <a:t> logo </a:t>
            </a:r>
            <a:r>
              <a:rPr lang="en-US" sz="1100" dirty="0" err="1"/>
              <a:t>và</a:t>
            </a:r>
            <a:r>
              <a:rPr lang="en-US" sz="1100" dirty="0"/>
              <a:t> </a:t>
            </a:r>
            <a:r>
              <a:rPr lang="en-US" sz="1100" dirty="0" err="1"/>
              <a:t>tên</a:t>
            </a:r>
            <a:r>
              <a:rPr lang="en-US" sz="1100" dirty="0"/>
              <a:t> </a:t>
            </a:r>
            <a:r>
              <a:rPr lang="en-US" sz="1100" dirty="0" err="1"/>
              <a:t>ứng</a:t>
            </a:r>
            <a:r>
              <a:rPr lang="en-US" sz="1100" dirty="0"/>
              <a:t> </a:t>
            </a:r>
            <a:r>
              <a:rPr lang="en-US" sz="1100" dirty="0" err="1"/>
              <a:t>dụng</a:t>
            </a:r>
            <a:r>
              <a:rPr lang="en-US" sz="1100" dirty="0"/>
              <a:t> </a:t>
            </a:r>
            <a:r>
              <a:rPr lang="en-US" sz="1100" dirty="0" err="1"/>
              <a:t>một</a:t>
            </a:r>
            <a:r>
              <a:rPr lang="en-US" sz="1100" dirty="0"/>
              <a:t> </a:t>
            </a:r>
            <a:r>
              <a:rPr lang="en-US" sz="1100" dirty="0" err="1"/>
              <a:t>cách</a:t>
            </a:r>
            <a:r>
              <a:rPr lang="en-US" sz="1100" dirty="0"/>
              <a:t> </a:t>
            </a:r>
            <a:r>
              <a:rPr lang="en-US" sz="1100" dirty="0" err="1"/>
              <a:t>chuyên</a:t>
            </a:r>
            <a:r>
              <a:rPr lang="en-US" sz="1100" dirty="0"/>
              <a:t> </a:t>
            </a:r>
            <a:r>
              <a:rPr lang="en-US" sz="1100" dirty="0" err="1"/>
              <a:t>nghiệp</a:t>
            </a:r>
            <a:r>
              <a:rPr lang="en-US" sz="1100" dirty="0"/>
              <a:t>.</a:t>
            </a:r>
            <a:endParaRPr sz="1100" dirty="0"/>
          </a:p>
        </p:txBody>
      </p:sp>
      <p:sp>
        <p:nvSpPr>
          <p:cNvPr id="291" name="Google Shape;291;p31"/>
          <p:cNvSpPr txBox="1">
            <a:spLocks noGrp="1"/>
          </p:cNvSpPr>
          <p:nvPr>
            <p:ph type="body" idx="2"/>
          </p:nvPr>
        </p:nvSpPr>
        <p:spPr>
          <a:xfrm>
            <a:off x="2253486" y="1409500"/>
            <a:ext cx="2013714" cy="1538100"/>
          </a:xfrm>
          <a:prstGeom prst="rect">
            <a:avLst/>
          </a:prstGeom>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t" anchorCtr="0">
            <a:noAutofit/>
          </a:bodyPr>
          <a:lstStyle/>
          <a:p>
            <a:pPr marL="0" lvl="0" indent="0">
              <a:buNone/>
            </a:pPr>
            <a:r>
              <a:rPr lang="vi-VN" sz="1100" b="1" dirty="0">
                <a:solidFill>
                  <a:schemeClr val="bg1"/>
                </a:solidFill>
              </a:rPr>
              <a:t>Che giấu thời gian khởi động </a:t>
            </a:r>
            <a:endParaRPr lang="en-US" sz="1100" b="1" dirty="0">
              <a:solidFill>
                <a:schemeClr val="bg1"/>
              </a:solidFill>
            </a:endParaRPr>
          </a:p>
          <a:p>
            <a:pPr marL="0" indent="0">
              <a:buNone/>
            </a:pPr>
            <a:r>
              <a:rPr lang="vi-VN" sz="1100" dirty="0"/>
              <a:t>Flash Form có thể che giấu thời gian khởi động ứng dụng, đặc biệt hữu ích nếu ứng dụng của bạn cần tải nhiều dữ liệu hoặc thực hiện các thao tác khởi tạo phức tạp.</a:t>
            </a:r>
            <a:endParaRPr sz="1100" dirty="0"/>
          </a:p>
        </p:txBody>
      </p:sp>
      <p:sp>
        <p:nvSpPr>
          <p:cNvPr id="292" name="Google Shape;292;p31"/>
          <p:cNvSpPr txBox="1">
            <a:spLocks noGrp="1"/>
          </p:cNvSpPr>
          <p:nvPr>
            <p:ph type="body" idx="3"/>
          </p:nvPr>
        </p:nvSpPr>
        <p:spPr>
          <a:xfrm>
            <a:off x="4343400" y="1428750"/>
            <a:ext cx="1893825" cy="1538100"/>
          </a:xfrm>
          <a:prstGeom prst="rect">
            <a:avLst/>
          </a:prstGeom>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t" anchorCtr="0">
            <a:noAutofit/>
          </a:bodyPr>
          <a:lstStyle/>
          <a:p>
            <a:pPr marL="0" indent="0">
              <a:buNone/>
            </a:pPr>
            <a:r>
              <a:rPr lang="en-US" sz="1100" b="1" dirty="0" err="1">
                <a:solidFill>
                  <a:schemeClr val="bg1"/>
                </a:solidFill>
              </a:rPr>
              <a:t>Hiển</a:t>
            </a:r>
            <a:r>
              <a:rPr lang="en-US" sz="1100" b="1" dirty="0">
                <a:solidFill>
                  <a:schemeClr val="bg1"/>
                </a:solidFill>
              </a:rPr>
              <a:t> </a:t>
            </a:r>
            <a:r>
              <a:rPr lang="en-US" sz="1100" b="1" dirty="0" err="1">
                <a:solidFill>
                  <a:schemeClr val="bg1"/>
                </a:solidFill>
              </a:rPr>
              <a:t>thị</a:t>
            </a:r>
            <a:r>
              <a:rPr lang="en-US" sz="1100" b="1" dirty="0">
                <a:solidFill>
                  <a:schemeClr val="bg1"/>
                </a:solidFill>
              </a:rPr>
              <a:t> </a:t>
            </a:r>
            <a:r>
              <a:rPr lang="en-US" sz="1100" b="1" dirty="0" err="1">
                <a:solidFill>
                  <a:schemeClr val="bg1"/>
                </a:solidFill>
              </a:rPr>
              <a:t>thông</a:t>
            </a:r>
            <a:r>
              <a:rPr lang="en-US" sz="1100" b="1" dirty="0">
                <a:solidFill>
                  <a:schemeClr val="bg1"/>
                </a:solidFill>
              </a:rPr>
              <a:t> tin </a:t>
            </a:r>
            <a:r>
              <a:rPr lang="en-US" sz="1100" b="1" dirty="0" err="1">
                <a:solidFill>
                  <a:schemeClr val="bg1"/>
                </a:solidFill>
              </a:rPr>
              <a:t>hữu</a:t>
            </a:r>
            <a:r>
              <a:rPr lang="en-US" sz="1100" b="1" dirty="0">
                <a:solidFill>
                  <a:schemeClr val="bg1"/>
                </a:solidFill>
              </a:rPr>
              <a:t> </a:t>
            </a:r>
            <a:r>
              <a:rPr lang="en-US" sz="1100" b="1" dirty="0" err="1">
                <a:solidFill>
                  <a:schemeClr val="bg1"/>
                </a:solidFill>
              </a:rPr>
              <a:t>ích</a:t>
            </a:r>
            <a:endParaRPr sz="1100" b="1" dirty="0">
              <a:solidFill>
                <a:schemeClr val="bg1"/>
              </a:solidFill>
            </a:endParaRPr>
          </a:p>
          <a:p>
            <a:pPr marL="0" lvl="0" indent="0">
              <a:buNone/>
            </a:pPr>
            <a:r>
              <a:rPr lang="en-US" sz="1100" dirty="0"/>
              <a:t>Flash Form </a:t>
            </a:r>
            <a:r>
              <a:rPr lang="en-US" sz="1100" dirty="0" err="1"/>
              <a:t>có</a:t>
            </a:r>
            <a:r>
              <a:rPr lang="en-US" sz="1100" dirty="0"/>
              <a:t> </a:t>
            </a:r>
            <a:r>
              <a:rPr lang="en-US" sz="1100" dirty="0" err="1"/>
              <a:t>thể</a:t>
            </a:r>
            <a:r>
              <a:rPr lang="en-US" sz="1100" dirty="0"/>
              <a:t> </a:t>
            </a:r>
            <a:r>
              <a:rPr lang="en-US" sz="1100" dirty="0" err="1"/>
              <a:t>hiển</a:t>
            </a:r>
            <a:r>
              <a:rPr lang="en-US" sz="1100" dirty="0"/>
              <a:t> </a:t>
            </a:r>
            <a:r>
              <a:rPr lang="en-US" sz="1100" dirty="0" err="1"/>
              <a:t>thị</a:t>
            </a:r>
            <a:r>
              <a:rPr lang="en-US" sz="1100" dirty="0"/>
              <a:t> </a:t>
            </a:r>
            <a:r>
              <a:rPr lang="en-US" sz="1100" dirty="0" err="1"/>
              <a:t>thông</a:t>
            </a:r>
            <a:r>
              <a:rPr lang="en-US" sz="1100" dirty="0"/>
              <a:t> tin </a:t>
            </a:r>
            <a:r>
              <a:rPr lang="en-US" sz="1100" dirty="0" err="1"/>
              <a:t>hữu</a:t>
            </a:r>
            <a:r>
              <a:rPr lang="en-US" sz="1100" dirty="0"/>
              <a:t> </a:t>
            </a:r>
            <a:r>
              <a:rPr lang="en-US" sz="1100" dirty="0" err="1"/>
              <a:t>ích</a:t>
            </a:r>
            <a:r>
              <a:rPr lang="en-US" sz="1100" dirty="0"/>
              <a:t> </a:t>
            </a:r>
            <a:r>
              <a:rPr lang="en-US" sz="1100" dirty="0" err="1"/>
              <a:t>cho</a:t>
            </a:r>
            <a:r>
              <a:rPr lang="en-US" sz="1100" dirty="0"/>
              <a:t> </a:t>
            </a:r>
            <a:r>
              <a:rPr lang="en-US" sz="1100" dirty="0" err="1"/>
              <a:t>người</a:t>
            </a:r>
            <a:r>
              <a:rPr lang="en-US" sz="1100" dirty="0"/>
              <a:t> </a:t>
            </a:r>
            <a:r>
              <a:rPr lang="en-US" sz="1100" dirty="0" err="1"/>
              <a:t>dùng</a:t>
            </a:r>
            <a:r>
              <a:rPr lang="en-US" sz="1100" dirty="0"/>
              <a:t>, </a:t>
            </a:r>
            <a:r>
              <a:rPr lang="en-US" sz="1100" dirty="0" err="1"/>
              <a:t>chẳng</a:t>
            </a:r>
            <a:r>
              <a:rPr lang="en-US" sz="1100" dirty="0"/>
              <a:t> </a:t>
            </a:r>
            <a:r>
              <a:rPr lang="en-US" sz="1100" dirty="0" err="1"/>
              <a:t>hạn</a:t>
            </a:r>
            <a:r>
              <a:rPr lang="en-US" sz="1100" dirty="0"/>
              <a:t> </a:t>
            </a:r>
            <a:r>
              <a:rPr lang="en-US" sz="1100" dirty="0" err="1"/>
              <a:t>như</a:t>
            </a:r>
            <a:r>
              <a:rPr lang="en-US" sz="1100" dirty="0"/>
              <a:t> </a:t>
            </a:r>
            <a:r>
              <a:rPr lang="en-US" sz="1100" dirty="0" err="1"/>
              <a:t>thông</a:t>
            </a:r>
            <a:r>
              <a:rPr lang="en-US" sz="1100" dirty="0"/>
              <a:t> tin </a:t>
            </a:r>
            <a:r>
              <a:rPr lang="en-US" sz="1100" dirty="0" err="1"/>
              <a:t>bản</a:t>
            </a:r>
            <a:r>
              <a:rPr lang="en-US" sz="1100" dirty="0"/>
              <a:t> </a:t>
            </a:r>
            <a:r>
              <a:rPr lang="en-US" sz="1100" dirty="0" err="1"/>
              <a:t>quyền</a:t>
            </a:r>
            <a:r>
              <a:rPr lang="en-US" sz="1100" dirty="0"/>
              <a:t>, </a:t>
            </a:r>
            <a:r>
              <a:rPr lang="en-US" sz="1100" dirty="0" err="1"/>
              <a:t>phiên</a:t>
            </a:r>
            <a:r>
              <a:rPr lang="en-US" sz="1100" dirty="0"/>
              <a:t> </a:t>
            </a:r>
            <a:r>
              <a:rPr lang="en-US" sz="1100" dirty="0" err="1"/>
              <a:t>bản</a:t>
            </a:r>
            <a:r>
              <a:rPr lang="en-US" sz="1100" dirty="0"/>
              <a:t> </a:t>
            </a:r>
            <a:r>
              <a:rPr lang="en-US" sz="1100" dirty="0" err="1"/>
              <a:t>ứng</a:t>
            </a:r>
            <a:r>
              <a:rPr lang="en-US" sz="1100" dirty="0"/>
              <a:t> </a:t>
            </a:r>
            <a:r>
              <a:rPr lang="en-US" sz="1100" dirty="0" err="1"/>
              <a:t>dụng</a:t>
            </a:r>
            <a:r>
              <a:rPr lang="en-US" sz="1100" dirty="0"/>
              <a:t> </a:t>
            </a:r>
            <a:r>
              <a:rPr lang="en-US" sz="1100" dirty="0" err="1"/>
              <a:t>hoặc</a:t>
            </a:r>
            <a:r>
              <a:rPr lang="en-US" sz="1100" dirty="0"/>
              <a:t> </a:t>
            </a:r>
            <a:r>
              <a:rPr lang="en-US" sz="1100" dirty="0" err="1"/>
              <a:t>trạng</a:t>
            </a:r>
            <a:r>
              <a:rPr lang="en-US" sz="1100" dirty="0"/>
              <a:t> </a:t>
            </a:r>
            <a:r>
              <a:rPr lang="en-US" sz="1100" dirty="0" err="1"/>
              <a:t>thái</a:t>
            </a:r>
            <a:r>
              <a:rPr lang="en-US" sz="1100" dirty="0"/>
              <a:t> </a:t>
            </a:r>
            <a:r>
              <a:rPr lang="en-US" sz="1100" dirty="0" err="1"/>
              <a:t>kết</a:t>
            </a:r>
            <a:r>
              <a:rPr lang="en-US" sz="1100" dirty="0"/>
              <a:t> </a:t>
            </a:r>
            <a:r>
              <a:rPr lang="en-US" sz="1100" dirty="0" err="1"/>
              <a:t>nối</a:t>
            </a:r>
            <a:r>
              <a:rPr lang="en-US" sz="1100" dirty="0"/>
              <a:t>.</a:t>
            </a:r>
            <a:endParaRPr sz="1100" dirty="0"/>
          </a:p>
        </p:txBody>
      </p:sp>
      <p:sp>
        <p:nvSpPr>
          <p:cNvPr id="293" name="Google Shape;293;p31"/>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17</a:t>
            </a:fld>
            <a:endParaRPr/>
          </a:p>
        </p:txBody>
      </p:sp>
      <p:pic>
        <p:nvPicPr>
          <p:cNvPr id="294" name="Google Shape;294;p31" descr="photo-1472491235688-bdc81a63246e"/>
          <p:cNvPicPr preferRelativeResize="0"/>
          <p:nvPr/>
        </p:nvPicPr>
        <p:blipFill rotWithShape="1">
          <a:blip r:embed="rId3">
            <a:alphaModFix/>
          </a:blip>
          <a:srcRect l="41152" r="33251"/>
          <a:stretch/>
        </p:blipFill>
        <p:spPr>
          <a:xfrm>
            <a:off x="7169200" y="0"/>
            <a:ext cx="1974799" cy="5143500"/>
          </a:xfrm>
          <a:prstGeom prst="rect">
            <a:avLst/>
          </a:prstGeom>
          <a:noFill/>
          <a:ln>
            <a:noFill/>
          </a:ln>
        </p:spPr>
      </p:pic>
      <p:sp>
        <p:nvSpPr>
          <p:cNvPr id="295" name="Google Shape;295;p31"/>
          <p:cNvSpPr txBox="1">
            <a:spLocks noGrp="1"/>
          </p:cNvSpPr>
          <p:nvPr>
            <p:ph type="body" idx="1"/>
          </p:nvPr>
        </p:nvSpPr>
        <p:spPr>
          <a:xfrm>
            <a:off x="457200" y="3257550"/>
            <a:ext cx="1708800" cy="1538100"/>
          </a:xfrm>
          <a:prstGeom prst="rect">
            <a:avLst/>
          </a:prstGeom>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t" anchorCtr="0">
            <a:noAutofit/>
          </a:bodyPr>
          <a:lstStyle/>
          <a:p>
            <a:pPr marL="0" lvl="0" indent="0">
              <a:buNone/>
            </a:pPr>
            <a:r>
              <a:rPr lang="en-US" sz="1100" b="1" dirty="0" err="1">
                <a:solidFill>
                  <a:schemeClr val="bg1"/>
                </a:solidFill>
              </a:rPr>
              <a:t>Tăng</a:t>
            </a:r>
            <a:r>
              <a:rPr lang="en-US" sz="1100" b="1" dirty="0">
                <a:solidFill>
                  <a:schemeClr val="bg1"/>
                </a:solidFill>
              </a:rPr>
              <a:t> </a:t>
            </a:r>
            <a:r>
              <a:rPr lang="en-US" sz="1100" b="1" dirty="0" err="1">
                <a:solidFill>
                  <a:schemeClr val="bg1"/>
                </a:solidFill>
              </a:rPr>
              <a:t>tính</a:t>
            </a:r>
            <a:r>
              <a:rPr lang="en-US" sz="1100" b="1" dirty="0">
                <a:solidFill>
                  <a:schemeClr val="bg1"/>
                </a:solidFill>
              </a:rPr>
              <a:t> </a:t>
            </a:r>
            <a:r>
              <a:rPr lang="en-US" sz="1100" b="1" dirty="0" err="1">
                <a:solidFill>
                  <a:schemeClr val="bg1"/>
                </a:solidFill>
              </a:rPr>
              <a:t>chuyên</a:t>
            </a:r>
            <a:r>
              <a:rPr lang="en-US" sz="1100" b="1" dirty="0">
                <a:solidFill>
                  <a:schemeClr val="bg1"/>
                </a:solidFill>
              </a:rPr>
              <a:t> </a:t>
            </a:r>
            <a:r>
              <a:rPr lang="en-US" sz="1100" b="1" dirty="0" err="1">
                <a:solidFill>
                  <a:schemeClr val="bg1"/>
                </a:solidFill>
              </a:rPr>
              <a:t>nghiệp</a:t>
            </a:r>
            <a:endParaRPr sz="1100" b="1" dirty="0">
              <a:solidFill>
                <a:schemeClr val="bg1"/>
              </a:solidFill>
            </a:endParaRPr>
          </a:p>
          <a:p>
            <a:pPr marL="0" indent="0">
              <a:buNone/>
            </a:pPr>
            <a:r>
              <a:rPr lang="en-US" sz="1100" dirty="0" err="1"/>
              <a:t>Sử</a:t>
            </a:r>
            <a:r>
              <a:rPr lang="en-US" sz="1100" dirty="0"/>
              <a:t> </a:t>
            </a:r>
            <a:r>
              <a:rPr lang="en-US" sz="1100" dirty="0" err="1"/>
              <a:t>dụng</a:t>
            </a:r>
            <a:r>
              <a:rPr lang="en-US" sz="1100" dirty="0"/>
              <a:t> Flash Form </a:t>
            </a:r>
            <a:r>
              <a:rPr lang="en-US" sz="1100" dirty="0" err="1"/>
              <a:t>giúp</a:t>
            </a:r>
            <a:r>
              <a:rPr lang="en-US" sz="1100" dirty="0"/>
              <a:t> </a:t>
            </a:r>
            <a:r>
              <a:rPr lang="en-US" sz="1100" dirty="0" err="1"/>
              <a:t>tăng</a:t>
            </a:r>
            <a:r>
              <a:rPr lang="en-US" sz="1100" dirty="0"/>
              <a:t> </a:t>
            </a:r>
            <a:r>
              <a:rPr lang="en-US" sz="1100" dirty="0" err="1"/>
              <a:t>tính</a:t>
            </a:r>
            <a:r>
              <a:rPr lang="en-US" sz="1100" dirty="0"/>
              <a:t> </a:t>
            </a:r>
            <a:r>
              <a:rPr lang="en-US" sz="1100" dirty="0" err="1"/>
              <a:t>chuyên</a:t>
            </a:r>
            <a:r>
              <a:rPr lang="en-US" sz="1100" dirty="0"/>
              <a:t> </a:t>
            </a:r>
            <a:r>
              <a:rPr lang="en-US" sz="1100" dirty="0" err="1"/>
              <a:t>nghiệp</a:t>
            </a:r>
            <a:r>
              <a:rPr lang="en-US" sz="1100" dirty="0"/>
              <a:t> </a:t>
            </a:r>
            <a:r>
              <a:rPr lang="en-US" sz="1100" dirty="0" err="1"/>
              <a:t>cho</a:t>
            </a:r>
            <a:r>
              <a:rPr lang="en-US" sz="1100" dirty="0"/>
              <a:t> </a:t>
            </a:r>
            <a:r>
              <a:rPr lang="en-US" sz="1100" dirty="0" err="1"/>
              <a:t>ứng</a:t>
            </a:r>
            <a:r>
              <a:rPr lang="en-US" sz="1100" dirty="0"/>
              <a:t> </a:t>
            </a:r>
            <a:r>
              <a:rPr lang="en-US" sz="1100" dirty="0" err="1"/>
              <a:t>dụng</a:t>
            </a:r>
            <a:r>
              <a:rPr lang="en-US" sz="1100" dirty="0"/>
              <a:t> </a:t>
            </a:r>
            <a:r>
              <a:rPr lang="en-US" sz="1100" dirty="0" err="1"/>
              <a:t>của</a:t>
            </a:r>
            <a:r>
              <a:rPr lang="en-US" sz="1100" dirty="0"/>
              <a:t> </a:t>
            </a:r>
            <a:r>
              <a:rPr lang="en-US" sz="1100" dirty="0" err="1"/>
              <a:t>bạn</a:t>
            </a:r>
            <a:r>
              <a:rPr lang="en-US" sz="1100" dirty="0"/>
              <a:t>, </a:t>
            </a:r>
            <a:r>
              <a:rPr lang="en-US" sz="1100" dirty="0" err="1"/>
              <a:t>khiến</a:t>
            </a:r>
            <a:r>
              <a:rPr lang="en-US" sz="1100" dirty="0"/>
              <a:t> </a:t>
            </a:r>
            <a:r>
              <a:rPr lang="en-US" sz="1100" dirty="0" err="1"/>
              <a:t>nó</a:t>
            </a:r>
            <a:r>
              <a:rPr lang="en-US" sz="1100" dirty="0"/>
              <a:t> </a:t>
            </a:r>
            <a:r>
              <a:rPr lang="en-US" sz="1100" dirty="0" err="1"/>
              <a:t>trông</a:t>
            </a:r>
            <a:r>
              <a:rPr lang="en-US" sz="1100" dirty="0"/>
              <a:t> </a:t>
            </a:r>
            <a:r>
              <a:rPr lang="en-US" sz="1100" dirty="0" err="1"/>
              <a:t>giống</a:t>
            </a:r>
            <a:r>
              <a:rPr lang="en-US" sz="1100" dirty="0"/>
              <a:t> </a:t>
            </a:r>
            <a:r>
              <a:rPr lang="en-US" sz="1100" dirty="0" err="1"/>
              <a:t>như</a:t>
            </a:r>
            <a:r>
              <a:rPr lang="en-US" sz="1100" dirty="0"/>
              <a:t> </a:t>
            </a:r>
            <a:r>
              <a:rPr lang="en-US" sz="1100" dirty="0" err="1"/>
              <a:t>một</a:t>
            </a:r>
            <a:r>
              <a:rPr lang="en-US" sz="1100" dirty="0"/>
              <a:t> </a:t>
            </a:r>
            <a:r>
              <a:rPr lang="en-US" sz="1100" dirty="0" err="1"/>
              <a:t>sản</a:t>
            </a:r>
            <a:r>
              <a:rPr lang="en-US" sz="1100" dirty="0"/>
              <a:t> </a:t>
            </a:r>
            <a:r>
              <a:rPr lang="en-US" sz="1100" dirty="0" err="1"/>
              <a:t>phẩm</a:t>
            </a:r>
            <a:r>
              <a:rPr lang="en-US" sz="1100" dirty="0"/>
              <a:t> </a:t>
            </a:r>
            <a:r>
              <a:rPr lang="en-US" sz="1100" dirty="0" err="1"/>
              <a:t>được</a:t>
            </a:r>
            <a:r>
              <a:rPr lang="en-US" sz="1100" dirty="0"/>
              <a:t> </a:t>
            </a:r>
            <a:r>
              <a:rPr lang="en-US" sz="1100" dirty="0" err="1"/>
              <a:t>đầu</a:t>
            </a:r>
            <a:r>
              <a:rPr lang="en-US" sz="1100" dirty="0"/>
              <a:t> </a:t>
            </a:r>
            <a:r>
              <a:rPr lang="en-US" sz="1100" dirty="0" err="1"/>
              <a:t>tư</a:t>
            </a:r>
            <a:r>
              <a:rPr lang="en-US" sz="1100" dirty="0"/>
              <a:t> </a:t>
            </a:r>
            <a:r>
              <a:rPr lang="en-US" sz="1100" dirty="0" err="1"/>
              <a:t>kỹ</a:t>
            </a:r>
            <a:r>
              <a:rPr lang="en-US" sz="1100" dirty="0"/>
              <a:t> </a:t>
            </a:r>
            <a:r>
              <a:rPr lang="en-US" sz="1100" dirty="0" err="1"/>
              <a:t>lưỡng</a:t>
            </a:r>
            <a:r>
              <a:rPr lang="en-US" sz="1100" dirty="0"/>
              <a:t>.</a:t>
            </a:r>
            <a:endParaRPr sz="1100" dirty="0"/>
          </a:p>
        </p:txBody>
      </p:sp>
      <p:sp>
        <p:nvSpPr>
          <p:cNvPr id="296" name="Google Shape;296;p31"/>
          <p:cNvSpPr txBox="1">
            <a:spLocks noGrp="1"/>
          </p:cNvSpPr>
          <p:nvPr>
            <p:ph type="body" idx="2"/>
          </p:nvPr>
        </p:nvSpPr>
        <p:spPr>
          <a:xfrm>
            <a:off x="2209800" y="3257550"/>
            <a:ext cx="2057400" cy="1538100"/>
          </a:xfrm>
          <a:prstGeom prst="rect">
            <a:avLst/>
          </a:prstGeom>
        </p:spPr>
        <p:style>
          <a:lnRef idx="3">
            <a:schemeClr val="lt1"/>
          </a:lnRef>
          <a:fillRef idx="1">
            <a:schemeClr val="accent3"/>
          </a:fillRef>
          <a:effectRef idx="1">
            <a:schemeClr val="accent3"/>
          </a:effectRef>
          <a:fontRef idx="minor">
            <a:schemeClr val="lt1"/>
          </a:fontRef>
        </p:style>
        <p:txBody>
          <a:bodyPr spcFirstLastPara="1" wrap="square" lIns="91425" tIns="91425" rIns="91425" bIns="91425" anchor="t" anchorCtr="0">
            <a:noAutofit/>
          </a:bodyPr>
          <a:lstStyle/>
          <a:p>
            <a:pPr marL="0" indent="0">
              <a:buNone/>
            </a:pPr>
            <a:r>
              <a:rPr lang="en-US" sz="1100" b="1" dirty="0" err="1">
                <a:solidFill>
                  <a:schemeClr val="bg1"/>
                </a:solidFill>
              </a:rPr>
              <a:t>Giảm</a:t>
            </a:r>
            <a:r>
              <a:rPr lang="en-US" sz="1100" b="1" dirty="0">
                <a:solidFill>
                  <a:schemeClr val="bg1"/>
                </a:solidFill>
              </a:rPr>
              <a:t> </a:t>
            </a:r>
            <a:r>
              <a:rPr lang="en-US" sz="1100" b="1" dirty="0" err="1">
                <a:solidFill>
                  <a:schemeClr val="bg1"/>
                </a:solidFill>
              </a:rPr>
              <a:t>thiểu</a:t>
            </a:r>
            <a:r>
              <a:rPr lang="en-US" sz="1100" b="1" dirty="0">
                <a:solidFill>
                  <a:schemeClr val="bg1"/>
                </a:solidFill>
              </a:rPr>
              <a:t> </a:t>
            </a:r>
            <a:r>
              <a:rPr lang="en-US" sz="1100" b="1" dirty="0" err="1">
                <a:solidFill>
                  <a:schemeClr val="bg1"/>
                </a:solidFill>
              </a:rPr>
              <a:t>sự</a:t>
            </a:r>
            <a:r>
              <a:rPr lang="en-US" sz="1100" b="1" dirty="0">
                <a:solidFill>
                  <a:schemeClr val="bg1"/>
                </a:solidFill>
              </a:rPr>
              <a:t> </a:t>
            </a:r>
            <a:r>
              <a:rPr lang="en-US" sz="1100" b="1" dirty="0" err="1">
                <a:solidFill>
                  <a:schemeClr val="bg1"/>
                </a:solidFill>
              </a:rPr>
              <a:t>nhàm</a:t>
            </a:r>
            <a:r>
              <a:rPr lang="en-US" sz="1100" b="1" dirty="0">
                <a:solidFill>
                  <a:schemeClr val="bg1"/>
                </a:solidFill>
              </a:rPr>
              <a:t> </a:t>
            </a:r>
            <a:r>
              <a:rPr lang="en-US" sz="1100" b="1" dirty="0" err="1">
                <a:solidFill>
                  <a:schemeClr val="bg1"/>
                </a:solidFill>
              </a:rPr>
              <a:t>chán</a:t>
            </a:r>
            <a:endParaRPr lang="en-US" sz="1100" b="1" dirty="0">
              <a:solidFill>
                <a:schemeClr val="bg1"/>
              </a:solidFill>
            </a:endParaRPr>
          </a:p>
          <a:p>
            <a:pPr marL="0" lvl="0" indent="0">
              <a:buNone/>
            </a:pPr>
            <a:r>
              <a:rPr lang="en-US" sz="1100" dirty="0"/>
              <a:t>Flash Form </a:t>
            </a:r>
            <a:r>
              <a:rPr lang="en-US" sz="1100" dirty="0" err="1"/>
              <a:t>có</a:t>
            </a:r>
            <a:r>
              <a:rPr lang="en-US" sz="1100" dirty="0"/>
              <a:t> </a:t>
            </a:r>
            <a:r>
              <a:rPr lang="en-US" sz="1100" dirty="0" err="1"/>
              <a:t>thể</a:t>
            </a:r>
            <a:r>
              <a:rPr lang="en-US" sz="1100" dirty="0"/>
              <a:t> </a:t>
            </a:r>
            <a:r>
              <a:rPr lang="en-US" sz="1100" dirty="0" err="1"/>
              <a:t>giúp</a:t>
            </a:r>
            <a:r>
              <a:rPr lang="en-US" sz="1100" dirty="0"/>
              <a:t> </a:t>
            </a:r>
            <a:r>
              <a:rPr lang="en-US" sz="1100" dirty="0" err="1"/>
              <a:t>giảm</a:t>
            </a:r>
            <a:r>
              <a:rPr lang="en-US" sz="1100" dirty="0"/>
              <a:t> </a:t>
            </a:r>
            <a:r>
              <a:rPr lang="en-US" sz="1100" dirty="0" err="1"/>
              <a:t>thiểu</a:t>
            </a:r>
            <a:r>
              <a:rPr lang="en-US" sz="1100" dirty="0"/>
              <a:t> </a:t>
            </a:r>
            <a:r>
              <a:rPr lang="en-US" sz="1100" dirty="0" err="1"/>
              <a:t>sự</a:t>
            </a:r>
            <a:r>
              <a:rPr lang="en-US" sz="1100" dirty="0"/>
              <a:t> </a:t>
            </a:r>
            <a:r>
              <a:rPr lang="en-US" sz="1100" dirty="0" err="1"/>
              <a:t>nhàm</a:t>
            </a:r>
            <a:r>
              <a:rPr lang="en-US" sz="1100" dirty="0"/>
              <a:t> </a:t>
            </a:r>
            <a:r>
              <a:rPr lang="en-US" sz="1100" dirty="0" err="1"/>
              <a:t>chán</a:t>
            </a:r>
            <a:r>
              <a:rPr lang="en-US" sz="1100" dirty="0"/>
              <a:t> </a:t>
            </a:r>
            <a:r>
              <a:rPr lang="en-US" sz="1100" dirty="0" err="1"/>
              <a:t>cho</a:t>
            </a:r>
            <a:r>
              <a:rPr lang="en-US" sz="1100" dirty="0"/>
              <a:t> </a:t>
            </a:r>
            <a:r>
              <a:rPr lang="en-US" sz="1100" dirty="0" err="1"/>
              <a:t>người</a:t>
            </a:r>
            <a:r>
              <a:rPr lang="en-US" sz="1100" dirty="0"/>
              <a:t> </a:t>
            </a:r>
            <a:r>
              <a:rPr lang="en-US" sz="1100" dirty="0" err="1"/>
              <a:t>dùng</a:t>
            </a:r>
            <a:r>
              <a:rPr lang="en-US" sz="1100" dirty="0"/>
              <a:t> </a:t>
            </a:r>
            <a:r>
              <a:rPr lang="en-US" sz="1100" dirty="0" err="1"/>
              <a:t>trong</a:t>
            </a:r>
            <a:r>
              <a:rPr lang="en-US" sz="1100" dirty="0"/>
              <a:t> </a:t>
            </a:r>
            <a:r>
              <a:rPr lang="en-US" sz="1100" dirty="0" err="1"/>
              <a:t>khi</a:t>
            </a:r>
            <a:r>
              <a:rPr lang="en-US" sz="1100" dirty="0"/>
              <a:t> </a:t>
            </a:r>
            <a:r>
              <a:rPr lang="en-US" sz="1100" dirty="0" err="1"/>
              <a:t>chờ</a:t>
            </a:r>
            <a:r>
              <a:rPr lang="en-US" sz="1100" dirty="0"/>
              <a:t> </a:t>
            </a:r>
            <a:r>
              <a:rPr lang="en-US" sz="1100" dirty="0" err="1"/>
              <a:t>ứng</a:t>
            </a:r>
            <a:r>
              <a:rPr lang="en-US" sz="1100" dirty="0"/>
              <a:t> </a:t>
            </a:r>
            <a:r>
              <a:rPr lang="en-US" sz="1100" dirty="0" err="1"/>
              <a:t>dụng</a:t>
            </a:r>
            <a:r>
              <a:rPr lang="en-US" sz="1100" dirty="0"/>
              <a:t> </a:t>
            </a:r>
            <a:r>
              <a:rPr lang="en-US" sz="1100" dirty="0" err="1"/>
              <a:t>khởi</a:t>
            </a:r>
            <a:r>
              <a:rPr lang="en-US" sz="1100" dirty="0"/>
              <a:t> </a:t>
            </a:r>
            <a:r>
              <a:rPr lang="en-US" sz="1100" dirty="0" err="1"/>
              <a:t>động</a:t>
            </a:r>
            <a:r>
              <a:rPr lang="en-US" sz="1100" dirty="0"/>
              <a:t>.</a:t>
            </a:r>
            <a:endParaRPr sz="1100" dirty="0"/>
          </a:p>
        </p:txBody>
      </p:sp>
      <p:sp>
        <p:nvSpPr>
          <p:cNvPr id="14" name="Google Shape;292;p31"/>
          <p:cNvSpPr txBox="1">
            <a:spLocks/>
          </p:cNvSpPr>
          <p:nvPr/>
        </p:nvSpPr>
        <p:spPr>
          <a:xfrm>
            <a:off x="1219200" y="2038350"/>
            <a:ext cx="4114800" cy="1752600"/>
          </a:xfrm>
          <a:prstGeom prst="rect">
            <a:avLst/>
          </a:prstGeom>
        </p:spPr>
        <p:style>
          <a:lnRef idx="3">
            <a:schemeClr val="lt1"/>
          </a:lnRef>
          <a:fillRef idx="1">
            <a:schemeClr val="accent6"/>
          </a:fillRef>
          <a:effectRef idx="1">
            <a:schemeClr val="accent6"/>
          </a:effectRef>
          <a:fontRef idx="minor">
            <a:schemeClr val="lt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00000"/>
              </a:lnSpc>
              <a:spcBef>
                <a:spcPts val="600"/>
              </a:spcBef>
              <a:spcAft>
                <a:spcPts val="0"/>
              </a:spcAft>
              <a:buClr>
                <a:schemeClr val="accent3"/>
              </a:buClr>
              <a:buSzPts val="1400"/>
              <a:buFont typeface="Pontano Sans"/>
              <a:buChar char="➝"/>
              <a:defRPr sz="1400" b="0" i="0" u="none" strike="noStrike" cap="none">
                <a:solidFill>
                  <a:schemeClr val="dk1"/>
                </a:solidFill>
                <a:latin typeface="Pontano Sans"/>
                <a:ea typeface="Pontano Sans"/>
                <a:cs typeface="Pontano Sans"/>
                <a:sym typeface="Pontano Sans"/>
              </a:defRPr>
            </a:lvl1pPr>
            <a:lvl2pPr marL="914400" marR="0" lvl="1" indent="-317500" algn="l" rtl="0">
              <a:lnSpc>
                <a:spcPct val="100000"/>
              </a:lnSpc>
              <a:spcBef>
                <a:spcPts val="0"/>
              </a:spcBef>
              <a:spcAft>
                <a:spcPts val="0"/>
              </a:spcAft>
              <a:buClr>
                <a:schemeClr val="accent3"/>
              </a:buClr>
              <a:buSzPts val="1400"/>
              <a:buFont typeface="Pontano Sans"/>
              <a:buChar char="⇾"/>
              <a:defRPr sz="1400" b="0" i="0" u="none" strike="noStrike" cap="none">
                <a:solidFill>
                  <a:schemeClr val="dk1"/>
                </a:solidFill>
                <a:latin typeface="Pontano Sans"/>
                <a:ea typeface="Pontano Sans"/>
                <a:cs typeface="Pontano Sans"/>
                <a:sym typeface="Pontano Sans"/>
              </a:defRPr>
            </a:lvl2pPr>
            <a:lvl3pPr marL="1371600" marR="0" lvl="2" indent="-317500" algn="l" rtl="0">
              <a:lnSpc>
                <a:spcPct val="100000"/>
              </a:lnSpc>
              <a:spcBef>
                <a:spcPts val="0"/>
              </a:spcBef>
              <a:spcAft>
                <a:spcPts val="0"/>
              </a:spcAft>
              <a:buClr>
                <a:schemeClr val="accent3"/>
              </a:buClr>
              <a:buSzPts val="1400"/>
              <a:buFont typeface="Pontano Sans"/>
              <a:buChar char="￫"/>
              <a:defRPr sz="1400" b="0" i="0" u="none" strike="noStrike" cap="none">
                <a:solidFill>
                  <a:schemeClr val="dk1"/>
                </a:solidFill>
                <a:latin typeface="Pontano Sans"/>
                <a:ea typeface="Pontano Sans"/>
                <a:cs typeface="Pontano Sans"/>
                <a:sym typeface="Pontano Sans"/>
              </a:defRPr>
            </a:lvl3pPr>
            <a:lvl4pPr marL="1828800" marR="0" lvl="3" indent="-317500" algn="l" rtl="0">
              <a:lnSpc>
                <a:spcPct val="100000"/>
              </a:lnSpc>
              <a:spcBef>
                <a:spcPts val="0"/>
              </a:spcBef>
              <a:spcAft>
                <a:spcPts val="0"/>
              </a:spcAft>
              <a:buClr>
                <a:schemeClr val="dk1"/>
              </a:buClr>
              <a:buSzPts val="1400"/>
              <a:buFont typeface="Pontano Sans"/>
              <a:buChar char="￫"/>
              <a:defRPr sz="1400" b="0" i="0" u="none" strike="noStrike" cap="none">
                <a:solidFill>
                  <a:schemeClr val="dk1"/>
                </a:solidFill>
                <a:latin typeface="Pontano Sans"/>
                <a:ea typeface="Pontano Sans"/>
                <a:cs typeface="Pontano Sans"/>
                <a:sym typeface="Pontano Sans"/>
              </a:defRPr>
            </a:lvl4pPr>
            <a:lvl5pPr marL="2286000" marR="0" lvl="4" indent="-317500" algn="l" rtl="0">
              <a:lnSpc>
                <a:spcPct val="100000"/>
              </a:lnSpc>
              <a:spcBef>
                <a:spcPts val="0"/>
              </a:spcBef>
              <a:spcAft>
                <a:spcPts val="0"/>
              </a:spcAft>
              <a:buClr>
                <a:schemeClr val="dk1"/>
              </a:buClr>
              <a:buSzPts val="1400"/>
              <a:buFont typeface="Pontano Sans"/>
              <a:buChar char="￫"/>
              <a:defRPr sz="1400" b="0" i="0" u="none" strike="noStrike" cap="none">
                <a:solidFill>
                  <a:schemeClr val="dk1"/>
                </a:solidFill>
                <a:latin typeface="Pontano Sans"/>
                <a:ea typeface="Pontano Sans"/>
                <a:cs typeface="Pontano Sans"/>
                <a:sym typeface="Pontano Sans"/>
              </a:defRPr>
            </a:lvl5pPr>
            <a:lvl6pPr marL="2743200" marR="0" lvl="5" indent="-317500" algn="l" rtl="0">
              <a:lnSpc>
                <a:spcPct val="100000"/>
              </a:lnSpc>
              <a:spcBef>
                <a:spcPts val="0"/>
              </a:spcBef>
              <a:spcAft>
                <a:spcPts val="0"/>
              </a:spcAft>
              <a:buClr>
                <a:schemeClr val="dk1"/>
              </a:buClr>
              <a:buSzPts val="1400"/>
              <a:buFont typeface="Pontano Sans"/>
              <a:buChar char="￫"/>
              <a:defRPr sz="1400" b="0" i="0" u="none" strike="noStrike" cap="none">
                <a:solidFill>
                  <a:schemeClr val="dk1"/>
                </a:solidFill>
                <a:latin typeface="Pontano Sans"/>
                <a:ea typeface="Pontano Sans"/>
                <a:cs typeface="Pontano Sans"/>
                <a:sym typeface="Pontano Sans"/>
              </a:defRPr>
            </a:lvl6pPr>
            <a:lvl7pPr marL="3200400" marR="0" lvl="6" indent="-317500" algn="l" rtl="0">
              <a:lnSpc>
                <a:spcPct val="100000"/>
              </a:lnSpc>
              <a:spcBef>
                <a:spcPts val="0"/>
              </a:spcBef>
              <a:spcAft>
                <a:spcPts val="0"/>
              </a:spcAft>
              <a:buClr>
                <a:schemeClr val="dk1"/>
              </a:buClr>
              <a:buSzPts val="1400"/>
              <a:buFont typeface="Pontano Sans"/>
              <a:buChar char="￫"/>
              <a:defRPr sz="1400" b="0" i="0" u="none" strike="noStrike" cap="none">
                <a:solidFill>
                  <a:schemeClr val="dk1"/>
                </a:solidFill>
                <a:latin typeface="Pontano Sans"/>
                <a:ea typeface="Pontano Sans"/>
                <a:cs typeface="Pontano Sans"/>
                <a:sym typeface="Pontano Sans"/>
              </a:defRPr>
            </a:lvl7pPr>
            <a:lvl8pPr marL="3657600" marR="0" lvl="7" indent="-317500" algn="l" rtl="0">
              <a:lnSpc>
                <a:spcPct val="100000"/>
              </a:lnSpc>
              <a:spcBef>
                <a:spcPts val="0"/>
              </a:spcBef>
              <a:spcAft>
                <a:spcPts val="0"/>
              </a:spcAft>
              <a:buClr>
                <a:schemeClr val="dk1"/>
              </a:buClr>
              <a:buSzPts val="1400"/>
              <a:buFont typeface="Pontano Sans"/>
              <a:buChar char="￫"/>
              <a:defRPr sz="1400" b="0" i="0" u="none" strike="noStrike" cap="none">
                <a:solidFill>
                  <a:schemeClr val="dk1"/>
                </a:solidFill>
                <a:latin typeface="Pontano Sans"/>
                <a:ea typeface="Pontano Sans"/>
                <a:cs typeface="Pontano Sans"/>
                <a:sym typeface="Pontano Sans"/>
              </a:defRPr>
            </a:lvl8pPr>
            <a:lvl9pPr marL="4114800" marR="0" lvl="8" indent="-317500" algn="l" rtl="0">
              <a:lnSpc>
                <a:spcPct val="100000"/>
              </a:lnSpc>
              <a:spcBef>
                <a:spcPts val="0"/>
              </a:spcBef>
              <a:spcAft>
                <a:spcPts val="0"/>
              </a:spcAft>
              <a:buClr>
                <a:schemeClr val="dk1"/>
              </a:buClr>
              <a:buSzPts val="1400"/>
              <a:buFont typeface="Pontano Sans"/>
              <a:buChar char="￫"/>
              <a:defRPr sz="1400" b="0" i="0" u="none" strike="noStrike" cap="none">
                <a:solidFill>
                  <a:schemeClr val="dk1"/>
                </a:solidFill>
                <a:latin typeface="Pontano Sans"/>
                <a:ea typeface="Pontano Sans"/>
                <a:cs typeface="Pontano Sans"/>
                <a:sym typeface="Pontano Sans"/>
              </a:defRPr>
            </a:lvl9pPr>
          </a:lstStyle>
          <a:p>
            <a:pPr marL="0" indent="0">
              <a:buFont typeface="Pontano Sans"/>
              <a:buNone/>
            </a:pPr>
            <a:r>
              <a:rPr lang="en-US" sz="1100" b="1" dirty="0" err="1" smtClean="0">
                <a:solidFill>
                  <a:schemeClr val="bg1"/>
                </a:solidFill>
              </a:rPr>
              <a:t>Lưu</a:t>
            </a:r>
            <a:r>
              <a:rPr lang="en-US" sz="1100" b="1" dirty="0" smtClean="0">
                <a:solidFill>
                  <a:schemeClr val="bg1"/>
                </a:solidFill>
              </a:rPr>
              <a:t> ý</a:t>
            </a:r>
            <a:endParaRPr lang="vi-VN" sz="1100" b="1" dirty="0" smtClean="0">
              <a:solidFill>
                <a:schemeClr val="bg1"/>
              </a:solidFill>
            </a:endParaRPr>
          </a:p>
          <a:p>
            <a:pPr marL="139700" indent="0">
              <a:buNone/>
            </a:pPr>
            <a:r>
              <a:rPr lang="en-US" sz="1100" dirty="0" err="1" smtClean="0">
                <a:solidFill>
                  <a:schemeClr val="bg1">
                    <a:lumMod val="85000"/>
                  </a:schemeClr>
                </a:solidFill>
              </a:rPr>
              <a:t>Không</a:t>
            </a:r>
            <a:r>
              <a:rPr lang="en-US" sz="1100" dirty="0" smtClean="0">
                <a:solidFill>
                  <a:schemeClr val="bg1">
                    <a:lumMod val="85000"/>
                  </a:schemeClr>
                </a:solidFill>
              </a:rPr>
              <a:t> </a:t>
            </a:r>
            <a:r>
              <a:rPr lang="en-US" sz="1100" dirty="0" err="1">
                <a:solidFill>
                  <a:schemeClr val="bg1">
                    <a:lumMod val="85000"/>
                  </a:schemeClr>
                </a:solidFill>
              </a:rPr>
              <a:t>nên</a:t>
            </a:r>
            <a:r>
              <a:rPr lang="en-US" sz="1100" dirty="0">
                <a:solidFill>
                  <a:schemeClr val="bg1">
                    <a:lumMod val="85000"/>
                  </a:schemeClr>
                </a:solidFill>
              </a:rPr>
              <a:t> </a:t>
            </a:r>
            <a:r>
              <a:rPr lang="en-US" sz="1100" dirty="0" err="1">
                <a:solidFill>
                  <a:schemeClr val="bg1">
                    <a:lumMod val="85000"/>
                  </a:schemeClr>
                </a:solidFill>
              </a:rPr>
              <a:t>để</a:t>
            </a:r>
            <a:r>
              <a:rPr lang="en-US" sz="1100" dirty="0">
                <a:solidFill>
                  <a:schemeClr val="bg1">
                    <a:lumMod val="85000"/>
                  </a:schemeClr>
                </a:solidFill>
              </a:rPr>
              <a:t> </a:t>
            </a:r>
            <a:r>
              <a:rPr lang="en-US" sz="1100" dirty="0" smtClean="0">
                <a:solidFill>
                  <a:schemeClr val="bg1">
                    <a:lumMod val="85000"/>
                  </a:schemeClr>
                </a:solidFill>
              </a:rPr>
              <a:t>Flash Form</a:t>
            </a:r>
            <a:r>
              <a:rPr lang="en-US" sz="1100" dirty="0" smtClean="0">
                <a:solidFill>
                  <a:schemeClr val="bg1">
                    <a:lumMod val="85000"/>
                  </a:schemeClr>
                </a:solidFill>
              </a:rPr>
              <a:t> </a:t>
            </a:r>
            <a:r>
              <a:rPr lang="en-US" sz="1100" dirty="0" err="1">
                <a:solidFill>
                  <a:schemeClr val="bg1">
                    <a:lumMod val="85000"/>
                  </a:schemeClr>
                </a:solidFill>
              </a:rPr>
              <a:t>hiển</a:t>
            </a:r>
            <a:r>
              <a:rPr lang="en-US" sz="1100" dirty="0">
                <a:solidFill>
                  <a:schemeClr val="bg1">
                    <a:lumMod val="85000"/>
                  </a:schemeClr>
                </a:solidFill>
              </a:rPr>
              <a:t> </a:t>
            </a:r>
            <a:r>
              <a:rPr lang="en-US" sz="1100" dirty="0" err="1">
                <a:solidFill>
                  <a:schemeClr val="bg1">
                    <a:lumMod val="85000"/>
                  </a:schemeClr>
                </a:solidFill>
              </a:rPr>
              <a:t>thị</a:t>
            </a:r>
            <a:r>
              <a:rPr lang="en-US" sz="1100" dirty="0">
                <a:solidFill>
                  <a:schemeClr val="bg1">
                    <a:lumMod val="85000"/>
                  </a:schemeClr>
                </a:solidFill>
              </a:rPr>
              <a:t> </a:t>
            </a:r>
            <a:r>
              <a:rPr lang="en-US" sz="1100" dirty="0" err="1">
                <a:solidFill>
                  <a:schemeClr val="bg1">
                    <a:lumMod val="85000"/>
                  </a:schemeClr>
                </a:solidFill>
              </a:rPr>
              <a:t>quá</a:t>
            </a:r>
            <a:r>
              <a:rPr lang="en-US" sz="1100" dirty="0">
                <a:solidFill>
                  <a:schemeClr val="bg1">
                    <a:lumMod val="85000"/>
                  </a:schemeClr>
                </a:solidFill>
              </a:rPr>
              <a:t> </a:t>
            </a:r>
            <a:r>
              <a:rPr lang="en-US" sz="1100" dirty="0" err="1">
                <a:solidFill>
                  <a:schemeClr val="bg1">
                    <a:lumMod val="85000"/>
                  </a:schemeClr>
                </a:solidFill>
              </a:rPr>
              <a:t>lâu</a:t>
            </a:r>
            <a:r>
              <a:rPr lang="en-US" sz="1100" dirty="0">
                <a:solidFill>
                  <a:schemeClr val="bg1">
                    <a:lumMod val="85000"/>
                  </a:schemeClr>
                </a:solidFill>
              </a:rPr>
              <a:t>, </a:t>
            </a:r>
            <a:r>
              <a:rPr lang="en-US" sz="1100" dirty="0" err="1">
                <a:solidFill>
                  <a:schemeClr val="bg1">
                    <a:lumMod val="85000"/>
                  </a:schemeClr>
                </a:solidFill>
              </a:rPr>
              <a:t>vì</a:t>
            </a:r>
            <a:r>
              <a:rPr lang="en-US" sz="1100" dirty="0">
                <a:solidFill>
                  <a:schemeClr val="bg1">
                    <a:lumMod val="85000"/>
                  </a:schemeClr>
                </a:solidFill>
              </a:rPr>
              <a:t> </a:t>
            </a:r>
            <a:r>
              <a:rPr lang="en-US" sz="1100" dirty="0" err="1">
                <a:solidFill>
                  <a:schemeClr val="bg1">
                    <a:lumMod val="85000"/>
                  </a:schemeClr>
                </a:solidFill>
              </a:rPr>
              <a:t>nó</a:t>
            </a:r>
            <a:r>
              <a:rPr lang="en-US" sz="1100" dirty="0">
                <a:solidFill>
                  <a:schemeClr val="bg1">
                    <a:lumMod val="85000"/>
                  </a:schemeClr>
                </a:solidFill>
              </a:rPr>
              <a:t> </a:t>
            </a:r>
            <a:r>
              <a:rPr lang="en-US" sz="1100" dirty="0" err="1">
                <a:solidFill>
                  <a:schemeClr val="bg1">
                    <a:lumMod val="85000"/>
                  </a:schemeClr>
                </a:solidFill>
              </a:rPr>
              <a:t>có</a:t>
            </a:r>
            <a:r>
              <a:rPr lang="en-US" sz="1100" dirty="0">
                <a:solidFill>
                  <a:schemeClr val="bg1">
                    <a:lumMod val="85000"/>
                  </a:schemeClr>
                </a:solidFill>
              </a:rPr>
              <a:t> </a:t>
            </a:r>
            <a:r>
              <a:rPr lang="en-US" sz="1100" dirty="0" err="1">
                <a:solidFill>
                  <a:schemeClr val="bg1">
                    <a:lumMod val="85000"/>
                  </a:schemeClr>
                </a:solidFill>
              </a:rPr>
              <a:t>thể</a:t>
            </a:r>
            <a:r>
              <a:rPr lang="en-US" sz="1100" dirty="0">
                <a:solidFill>
                  <a:schemeClr val="bg1">
                    <a:lumMod val="85000"/>
                  </a:schemeClr>
                </a:solidFill>
              </a:rPr>
              <a:t> </a:t>
            </a:r>
            <a:r>
              <a:rPr lang="en-US" sz="1100" dirty="0" err="1">
                <a:solidFill>
                  <a:schemeClr val="bg1">
                    <a:lumMod val="85000"/>
                  </a:schemeClr>
                </a:solidFill>
              </a:rPr>
              <a:t>khiến</a:t>
            </a:r>
            <a:r>
              <a:rPr lang="en-US" sz="1100" dirty="0">
                <a:solidFill>
                  <a:schemeClr val="bg1">
                    <a:lumMod val="85000"/>
                  </a:schemeClr>
                </a:solidFill>
              </a:rPr>
              <a:t> </a:t>
            </a:r>
            <a:r>
              <a:rPr lang="en-US" sz="1100" dirty="0" err="1">
                <a:solidFill>
                  <a:schemeClr val="bg1">
                    <a:lumMod val="85000"/>
                  </a:schemeClr>
                </a:solidFill>
              </a:rPr>
              <a:t>người</a:t>
            </a:r>
            <a:r>
              <a:rPr lang="en-US" sz="1100" dirty="0">
                <a:solidFill>
                  <a:schemeClr val="bg1">
                    <a:lumMod val="85000"/>
                  </a:schemeClr>
                </a:solidFill>
              </a:rPr>
              <a:t> </a:t>
            </a:r>
            <a:r>
              <a:rPr lang="en-US" sz="1100" dirty="0" err="1">
                <a:solidFill>
                  <a:schemeClr val="bg1">
                    <a:lumMod val="85000"/>
                  </a:schemeClr>
                </a:solidFill>
              </a:rPr>
              <a:t>dùng</a:t>
            </a:r>
            <a:r>
              <a:rPr lang="en-US" sz="1100" dirty="0">
                <a:solidFill>
                  <a:schemeClr val="bg1">
                    <a:lumMod val="85000"/>
                  </a:schemeClr>
                </a:solidFill>
              </a:rPr>
              <a:t> </a:t>
            </a:r>
            <a:r>
              <a:rPr lang="en-US" sz="1100" dirty="0" err="1">
                <a:solidFill>
                  <a:schemeClr val="bg1">
                    <a:lumMod val="85000"/>
                  </a:schemeClr>
                </a:solidFill>
              </a:rPr>
              <a:t>cảm</a:t>
            </a:r>
            <a:r>
              <a:rPr lang="en-US" sz="1100" dirty="0">
                <a:solidFill>
                  <a:schemeClr val="bg1">
                    <a:lumMod val="85000"/>
                  </a:schemeClr>
                </a:solidFill>
              </a:rPr>
              <a:t> </a:t>
            </a:r>
            <a:r>
              <a:rPr lang="en-US" sz="1100" dirty="0" err="1">
                <a:solidFill>
                  <a:schemeClr val="bg1">
                    <a:lumMod val="85000"/>
                  </a:schemeClr>
                </a:solidFill>
              </a:rPr>
              <a:t>thấy</a:t>
            </a:r>
            <a:r>
              <a:rPr lang="en-US" sz="1100" dirty="0">
                <a:solidFill>
                  <a:schemeClr val="bg1">
                    <a:lumMod val="85000"/>
                  </a:schemeClr>
                </a:solidFill>
              </a:rPr>
              <a:t> </a:t>
            </a:r>
            <a:r>
              <a:rPr lang="en-US" sz="1100" dirty="0" err="1">
                <a:solidFill>
                  <a:schemeClr val="bg1">
                    <a:lumMod val="85000"/>
                  </a:schemeClr>
                </a:solidFill>
              </a:rPr>
              <a:t>khó</a:t>
            </a:r>
            <a:r>
              <a:rPr lang="en-US" sz="1100" dirty="0">
                <a:solidFill>
                  <a:schemeClr val="bg1">
                    <a:lumMod val="85000"/>
                  </a:schemeClr>
                </a:solidFill>
              </a:rPr>
              <a:t> </a:t>
            </a:r>
            <a:r>
              <a:rPr lang="en-US" sz="1100" dirty="0" err="1">
                <a:solidFill>
                  <a:schemeClr val="bg1">
                    <a:lumMod val="85000"/>
                  </a:schemeClr>
                </a:solidFill>
              </a:rPr>
              <a:t>chịu</a:t>
            </a:r>
            <a:r>
              <a:rPr lang="en-US" sz="1100" dirty="0">
                <a:solidFill>
                  <a:schemeClr val="bg1">
                    <a:lumMod val="85000"/>
                  </a:schemeClr>
                </a:solidFill>
              </a:rPr>
              <a:t>.</a:t>
            </a:r>
          </a:p>
          <a:p>
            <a:pPr marL="139700" indent="0">
              <a:buNone/>
            </a:pPr>
            <a:r>
              <a:rPr lang="en-US" sz="1100" dirty="0" err="1">
                <a:solidFill>
                  <a:schemeClr val="bg1">
                    <a:lumMod val="85000"/>
                  </a:schemeClr>
                </a:solidFill>
              </a:rPr>
              <a:t>Nên</a:t>
            </a:r>
            <a:r>
              <a:rPr lang="en-US" sz="1100" dirty="0">
                <a:solidFill>
                  <a:schemeClr val="bg1">
                    <a:lumMod val="85000"/>
                  </a:schemeClr>
                </a:solidFill>
              </a:rPr>
              <a:t> </a:t>
            </a:r>
            <a:r>
              <a:rPr lang="en-US" sz="1100" dirty="0" err="1">
                <a:solidFill>
                  <a:schemeClr val="bg1">
                    <a:lumMod val="85000"/>
                  </a:schemeClr>
                </a:solidFill>
              </a:rPr>
              <a:t>đảm</a:t>
            </a:r>
            <a:r>
              <a:rPr lang="en-US" sz="1100" dirty="0">
                <a:solidFill>
                  <a:schemeClr val="bg1">
                    <a:lumMod val="85000"/>
                  </a:schemeClr>
                </a:solidFill>
              </a:rPr>
              <a:t> </a:t>
            </a:r>
            <a:r>
              <a:rPr lang="en-US" sz="1100" dirty="0" err="1">
                <a:solidFill>
                  <a:schemeClr val="bg1">
                    <a:lumMod val="85000"/>
                  </a:schemeClr>
                </a:solidFill>
              </a:rPr>
              <a:t>bảo</a:t>
            </a:r>
            <a:r>
              <a:rPr lang="en-US" sz="1100" dirty="0">
                <a:solidFill>
                  <a:schemeClr val="bg1">
                    <a:lumMod val="85000"/>
                  </a:schemeClr>
                </a:solidFill>
              </a:rPr>
              <a:t> </a:t>
            </a:r>
            <a:r>
              <a:rPr lang="en-US" sz="1100" dirty="0" err="1">
                <a:solidFill>
                  <a:schemeClr val="bg1">
                    <a:lumMod val="85000"/>
                  </a:schemeClr>
                </a:solidFill>
              </a:rPr>
              <a:t>rằng</a:t>
            </a:r>
            <a:r>
              <a:rPr lang="en-US" sz="1100" dirty="0">
                <a:solidFill>
                  <a:schemeClr val="bg1">
                    <a:lumMod val="85000"/>
                  </a:schemeClr>
                </a:solidFill>
              </a:rPr>
              <a:t> Flash </a:t>
            </a:r>
            <a:r>
              <a:rPr lang="en-US" sz="1100" dirty="0" smtClean="0">
                <a:solidFill>
                  <a:schemeClr val="bg1">
                    <a:lumMod val="85000"/>
                  </a:schemeClr>
                </a:solidFill>
              </a:rPr>
              <a:t>Form  </a:t>
            </a:r>
            <a:r>
              <a:rPr lang="en-US" sz="1100" dirty="0" err="1">
                <a:solidFill>
                  <a:schemeClr val="bg1">
                    <a:lumMod val="85000"/>
                  </a:schemeClr>
                </a:solidFill>
              </a:rPr>
              <a:t>được</a:t>
            </a:r>
            <a:r>
              <a:rPr lang="en-US" sz="1100" dirty="0">
                <a:solidFill>
                  <a:schemeClr val="bg1">
                    <a:lumMod val="85000"/>
                  </a:schemeClr>
                </a:solidFill>
              </a:rPr>
              <a:t> </a:t>
            </a:r>
            <a:r>
              <a:rPr lang="en-US" sz="1100" dirty="0" err="1">
                <a:solidFill>
                  <a:schemeClr val="bg1">
                    <a:lumMod val="85000"/>
                  </a:schemeClr>
                </a:solidFill>
              </a:rPr>
              <a:t>thiết</a:t>
            </a:r>
            <a:r>
              <a:rPr lang="en-US" sz="1100" dirty="0">
                <a:solidFill>
                  <a:schemeClr val="bg1">
                    <a:lumMod val="85000"/>
                  </a:schemeClr>
                </a:solidFill>
              </a:rPr>
              <a:t> </a:t>
            </a:r>
            <a:r>
              <a:rPr lang="en-US" sz="1100" dirty="0" err="1">
                <a:solidFill>
                  <a:schemeClr val="bg1">
                    <a:lumMod val="85000"/>
                  </a:schemeClr>
                </a:solidFill>
              </a:rPr>
              <a:t>kế</a:t>
            </a:r>
            <a:r>
              <a:rPr lang="en-US" sz="1100" dirty="0">
                <a:solidFill>
                  <a:schemeClr val="bg1">
                    <a:lumMod val="85000"/>
                  </a:schemeClr>
                </a:solidFill>
              </a:rPr>
              <a:t> </a:t>
            </a:r>
            <a:r>
              <a:rPr lang="en-US" sz="1100" dirty="0" err="1">
                <a:solidFill>
                  <a:schemeClr val="bg1">
                    <a:lumMod val="85000"/>
                  </a:schemeClr>
                </a:solidFill>
              </a:rPr>
              <a:t>đẹp</a:t>
            </a:r>
            <a:r>
              <a:rPr lang="en-US" sz="1100" dirty="0">
                <a:solidFill>
                  <a:schemeClr val="bg1">
                    <a:lumMod val="85000"/>
                  </a:schemeClr>
                </a:solidFill>
              </a:rPr>
              <a:t> </a:t>
            </a:r>
            <a:r>
              <a:rPr lang="en-US" sz="1100" dirty="0" err="1">
                <a:solidFill>
                  <a:schemeClr val="bg1">
                    <a:lumMod val="85000"/>
                  </a:schemeClr>
                </a:solidFill>
              </a:rPr>
              <a:t>mắt</a:t>
            </a:r>
            <a:r>
              <a:rPr lang="en-US" sz="1100" dirty="0">
                <a:solidFill>
                  <a:schemeClr val="bg1">
                    <a:lumMod val="85000"/>
                  </a:schemeClr>
                </a:solidFill>
              </a:rPr>
              <a:t> </a:t>
            </a:r>
            <a:r>
              <a:rPr lang="en-US" sz="1100" dirty="0" err="1">
                <a:solidFill>
                  <a:schemeClr val="bg1">
                    <a:lumMod val="85000"/>
                  </a:schemeClr>
                </a:solidFill>
              </a:rPr>
              <a:t>và</a:t>
            </a:r>
            <a:r>
              <a:rPr lang="en-US" sz="1100" dirty="0">
                <a:solidFill>
                  <a:schemeClr val="bg1">
                    <a:lumMod val="85000"/>
                  </a:schemeClr>
                </a:solidFill>
              </a:rPr>
              <a:t> </a:t>
            </a:r>
            <a:r>
              <a:rPr lang="en-US" sz="1100" dirty="0" err="1">
                <a:solidFill>
                  <a:schemeClr val="bg1">
                    <a:lumMod val="85000"/>
                  </a:schemeClr>
                </a:solidFill>
              </a:rPr>
              <a:t>phù</a:t>
            </a:r>
            <a:r>
              <a:rPr lang="en-US" sz="1100" dirty="0">
                <a:solidFill>
                  <a:schemeClr val="bg1">
                    <a:lumMod val="85000"/>
                  </a:schemeClr>
                </a:solidFill>
              </a:rPr>
              <a:t> </a:t>
            </a:r>
            <a:r>
              <a:rPr lang="en-US" sz="1100" dirty="0" err="1">
                <a:solidFill>
                  <a:schemeClr val="bg1">
                    <a:lumMod val="85000"/>
                  </a:schemeClr>
                </a:solidFill>
              </a:rPr>
              <a:t>hợp</a:t>
            </a:r>
            <a:r>
              <a:rPr lang="en-US" sz="1100" dirty="0">
                <a:solidFill>
                  <a:schemeClr val="bg1">
                    <a:lumMod val="85000"/>
                  </a:schemeClr>
                </a:solidFill>
              </a:rPr>
              <a:t> </a:t>
            </a:r>
            <a:r>
              <a:rPr lang="en-US" sz="1100" dirty="0" err="1">
                <a:solidFill>
                  <a:schemeClr val="bg1">
                    <a:lumMod val="85000"/>
                  </a:schemeClr>
                </a:solidFill>
              </a:rPr>
              <a:t>với</a:t>
            </a:r>
            <a:r>
              <a:rPr lang="en-US" sz="1100" dirty="0">
                <a:solidFill>
                  <a:schemeClr val="bg1">
                    <a:lumMod val="85000"/>
                  </a:schemeClr>
                </a:solidFill>
              </a:rPr>
              <a:t> </a:t>
            </a:r>
            <a:r>
              <a:rPr lang="en-US" sz="1100" dirty="0" err="1">
                <a:solidFill>
                  <a:schemeClr val="bg1">
                    <a:lumMod val="85000"/>
                  </a:schemeClr>
                </a:solidFill>
              </a:rPr>
              <a:t>giao</a:t>
            </a:r>
            <a:r>
              <a:rPr lang="en-US" sz="1100" dirty="0">
                <a:solidFill>
                  <a:schemeClr val="bg1">
                    <a:lumMod val="85000"/>
                  </a:schemeClr>
                </a:solidFill>
              </a:rPr>
              <a:t> </a:t>
            </a:r>
            <a:r>
              <a:rPr lang="en-US" sz="1100" dirty="0" err="1">
                <a:solidFill>
                  <a:schemeClr val="bg1">
                    <a:lumMod val="85000"/>
                  </a:schemeClr>
                </a:solidFill>
              </a:rPr>
              <a:t>diện</a:t>
            </a:r>
            <a:r>
              <a:rPr lang="en-US" sz="1100" dirty="0">
                <a:solidFill>
                  <a:schemeClr val="bg1">
                    <a:lumMod val="85000"/>
                  </a:schemeClr>
                </a:solidFill>
              </a:rPr>
              <a:t> </a:t>
            </a:r>
            <a:r>
              <a:rPr lang="en-US" sz="1100" dirty="0" err="1">
                <a:solidFill>
                  <a:schemeClr val="bg1">
                    <a:lumMod val="85000"/>
                  </a:schemeClr>
                </a:solidFill>
              </a:rPr>
              <a:t>người</a:t>
            </a:r>
            <a:r>
              <a:rPr lang="en-US" sz="1100" dirty="0">
                <a:solidFill>
                  <a:schemeClr val="bg1">
                    <a:lumMod val="85000"/>
                  </a:schemeClr>
                </a:solidFill>
              </a:rPr>
              <a:t> </a:t>
            </a:r>
            <a:r>
              <a:rPr lang="en-US" sz="1100" dirty="0" err="1">
                <a:solidFill>
                  <a:schemeClr val="bg1">
                    <a:lumMod val="85000"/>
                  </a:schemeClr>
                </a:solidFill>
              </a:rPr>
              <a:t>dùng</a:t>
            </a:r>
            <a:r>
              <a:rPr lang="en-US" sz="1100" dirty="0">
                <a:solidFill>
                  <a:schemeClr val="bg1">
                    <a:lumMod val="85000"/>
                  </a:schemeClr>
                </a:solidFill>
              </a:rPr>
              <a:t> </a:t>
            </a:r>
            <a:r>
              <a:rPr lang="en-US" sz="1100" dirty="0" err="1">
                <a:solidFill>
                  <a:schemeClr val="bg1">
                    <a:lumMod val="85000"/>
                  </a:schemeClr>
                </a:solidFill>
              </a:rPr>
              <a:t>của</a:t>
            </a:r>
            <a:r>
              <a:rPr lang="en-US" sz="1100" dirty="0">
                <a:solidFill>
                  <a:schemeClr val="bg1">
                    <a:lumMod val="85000"/>
                  </a:schemeClr>
                </a:solidFill>
              </a:rPr>
              <a:t> </a:t>
            </a:r>
            <a:r>
              <a:rPr lang="en-US" sz="1100" dirty="0" err="1">
                <a:solidFill>
                  <a:schemeClr val="bg1">
                    <a:lumMod val="85000"/>
                  </a:schemeClr>
                </a:solidFill>
              </a:rPr>
              <a:t>ứng</a:t>
            </a:r>
            <a:r>
              <a:rPr lang="en-US" sz="1100" dirty="0">
                <a:solidFill>
                  <a:schemeClr val="bg1">
                    <a:lumMod val="85000"/>
                  </a:schemeClr>
                </a:solidFill>
              </a:rPr>
              <a:t> </a:t>
            </a:r>
            <a:r>
              <a:rPr lang="en-US" sz="1100" dirty="0" err="1">
                <a:solidFill>
                  <a:schemeClr val="bg1">
                    <a:lumMod val="85000"/>
                  </a:schemeClr>
                </a:solidFill>
              </a:rPr>
              <a:t>dụng</a:t>
            </a:r>
            <a:r>
              <a:rPr lang="en-US" sz="1100" dirty="0">
                <a:solidFill>
                  <a:schemeClr val="bg1">
                    <a:lumMod val="85000"/>
                  </a:schemeClr>
                </a:solidFill>
              </a:rPr>
              <a:t>.</a:t>
            </a:r>
          </a:p>
          <a:p>
            <a:pPr marL="139700" indent="0">
              <a:buNone/>
            </a:pPr>
            <a:r>
              <a:rPr lang="en-US" sz="1100" dirty="0" err="1">
                <a:solidFill>
                  <a:schemeClr val="bg1">
                    <a:lumMod val="85000"/>
                  </a:schemeClr>
                </a:solidFill>
              </a:rPr>
              <a:t>Nên</a:t>
            </a:r>
            <a:r>
              <a:rPr lang="en-US" sz="1100" dirty="0">
                <a:solidFill>
                  <a:schemeClr val="bg1">
                    <a:lumMod val="85000"/>
                  </a:schemeClr>
                </a:solidFill>
              </a:rPr>
              <a:t> </a:t>
            </a:r>
            <a:r>
              <a:rPr lang="en-US" sz="1100" dirty="0" err="1">
                <a:solidFill>
                  <a:schemeClr val="bg1">
                    <a:lumMod val="85000"/>
                  </a:schemeClr>
                </a:solidFill>
              </a:rPr>
              <a:t>sử</a:t>
            </a:r>
            <a:r>
              <a:rPr lang="en-US" sz="1100" dirty="0">
                <a:solidFill>
                  <a:schemeClr val="bg1">
                    <a:lumMod val="85000"/>
                  </a:schemeClr>
                </a:solidFill>
              </a:rPr>
              <a:t> </a:t>
            </a:r>
            <a:r>
              <a:rPr lang="en-US" sz="1100" dirty="0" err="1">
                <a:solidFill>
                  <a:schemeClr val="bg1">
                    <a:lumMod val="85000"/>
                  </a:schemeClr>
                </a:solidFill>
              </a:rPr>
              <a:t>dụng</a:t>
            </a:r>
            <a:r>
              <a:rPr lang="en-US" sz="1100" dirty="0">
                <a:solidFill>
                  <a:schemeClr val="bg1">
                    <a:lumMod val="85000"/>
                  </a:schemeClr>
                </a:solidFill>
              </a:rPr>
              <a:t> </a:t>
            </a:r>
            <a:r>
              <a:rPr lang="en-US" sz="1100" dirty="0">
                <a:solidFill>
                  <a:schemeClr val="bg1">
                    <a:lumMod val="85000"/>
                  </a:schemeClr>
                </a:solidFill>
              </a:rPr>
              <a:t> Flash Form </a:t>
            </a:r>
            <a:r>
              <a:rPr lang="en-US" sz="1100" dirty="0" err="1">
                <a:solidFill>
                  <a:schemeClr val="bg1">
                    <a:lumMod val="85000"/>
                  </a:schemeClr>
                </a:solidFill>
              </a:rPr>
              <a:t>một</a:t>
            </a:r>
            <a:r>
              <a:rPr lang="en-US" sz="1100" dirty="0">
                <a:solidFill>
                  <a:schemeClr val="bg1">
                    <a:lumMod val="85000"/>
                  </a:schemeClr>
                </a:solidFill>
              </a:rPr>
              <a:t> </a:t>
            </a:r>
            <a:r>
              <a:rPr lang="en-US" sz="1100" dirty="0" err="1">
                <a:solidFill>
                  <a:schemeClr val="bg1">
                    <a:lumMod val="85000"/>
                  </a:schemeClr>
                </a:solidFill>
              </a:rPr>
              <a:t>cách</a:t>
            </a:r>
            <a:r>
              <a:rPr lang="en-US" sz="1100" dirty="0">
                <a:solidFill>
                  <a:schemeClr val="bg1">
                    <a:lumMod val="85000"/>
                  </a:schemeClr>
                </a:solidFill>
              </a:rPr>
              <a:t> </a:t>
            </a:r>
            <a:r>
              <a:rPr lang="en-US" sz="1100" dirty="0" err="1">
                <a:solidFill>
                  <a:schemeClr val="bg1">
                    <a:lumMod val="85000"/>
                  </a:schemeClr>
                </a:solidFill>
              </a:rPr>
              <a:t>tiết</a:t>
            </a:r>
            <a:r>
              <a:rPr lang="en-US" sz="1100" dirty="0">
                <a:solidFill>
                  <a:schemeClr val="bg1">
                    <a:lumMod val="85000"/>
                  </a:schemeClr>
                </a:solidFill>
              </a:rPr>
              <a:t> </a:t>
            </a:r>
            <a:r>
              <a:rPr lang="en-US" sz="1100" dirty="0" err="1">
                <a:solidFill>
                  <a:schemeClr val="bg1">
                    <a:lumMod val="85000"/>
                  </a:schemeClr>
                </a:solidFill>
              </a:rPr>
              <a:t>kiệm</a:t>
            </a:r>
            <a:r>
              <a:rPr lang="en-US" sz="1100" dirty="0">
                <a:solidFill>
                  <a:schemeClr val="bg1">
                    <a:lumMod val="85000"/>
                  </a:schemeClr>
                </a:solidFill>
              </a:rPr>
              <a:t>, </a:t>
            </a:r>
            <a:r>
              <a:rPr lang="en-US" sz="1100" dirty="0" err="1">
                <a:solidFill>
                  <a:schemeClr val="bg1">
                    <a:lumMod val="85000"/>
                  </a:schemeClr>
                </a:solidFill>
              </a:rPr>
              <a:t>chỉ</a:t>
            </a:r>
            <a:r>
              <a:rPr lang="en-US" sz="1100" dirty="0">
                <a:solidFill>
                  <a:schemeClr val="bg1">
                    <a:lumMod val="85000"/>
                  </a:schemeClr>
                </a:solidFill>
              </a:rPr>
              <a:t> </a:t>
            </a:r>
            <a:r>
              <a:rPr lang="en-US" sz="1100" dirty="0" err="1">
                <a:solidFill>
                  <a:schemeClr val="bg1">
                    <a:lumMod val="85000"/>
                  </a:schemeClr>
                </a:solidFill>
              </a:rPr>
              <a:t>khi</a:t>
            </a:r>
            <a:r>
              <a:rPr lang="en-US" sz="1100" dirty="0">
                <a:solidFill>
                  <a:schemeClr val="bg1">
                    <a:lumMod val="85000"/>
                  </a:schemeClr>
                </a:solidFill>
              </a:rPr>
              <a:t> </a:t>
            </a:r>
            <a:r>
              <a:rPr lang="en-US" sz="1100" dirty="0" err="1">
                <a:solidFill>
                  <a:schemeClr val="bg1">
                    <a:lumMod val="85000"/>
                  </a:schemeClr>
                </a:solidFill>
              </a:rPr>
              <a:t>thực</a:t>
            </a:r>
            <a:r>
              <a:rPr lang="en-US" sz="1100" dirty="0">
                <a:solidFill>
                  <a:schemeClr val="bg1">
                    <a:lumMod val="85000"/>
                  </a:schemeClr>
                </a:solidFill>
              </a:rPr>
              <a:t> </a:t>
            </a:r>
            <a:r>
              <a:rPr lang="en-US" sz="1100" dirty="0" err="1">
                <a:solidFill>
                  <a:schemeClr val="bg1">
                    <a:lumMod val="85000"/>
                  </a:schemeClr>
                </a:solidFill>
              </a:rPr>
              <a:t>sự</a:t>
            </a:r>
            <a:r>
              <a:rPr lang="en-US" sz="1100" dirty="0">
                <a:solidFill>
                  <a:schemeClr val="bg1">
                    <a:lumMod val="85000"/>
                  </a:schemeClr>
                </a:solidFill>
              </a:rPr>
              <a:t> </a:t>
            </a:r>
            <a:r>
              <a:rPr lang="en-US" sz="1100" dirty="0" err="1">
                <a:solidFill>
                  <a:schemeClr val="bg1">
                    <a:lumMod val="85000"/>
                  </a:schemeClr>
                </a:solidFill>
              </a:rPr>
              <a:t>cần</a:t>
            </a:r>
            <a:r>
              <a:rPr lang="en-US" sz="1100" dirty="0">
                <a:solidFill>
                  <a:schemeClr val="bg1">
                    <a:lumMod val="85000"/>
                  </a:schemeClr>
                </a:solidFill>
              </a:rPr>
              <a:t> </a:t>
            </a:r>
            <a:r>
              <a:rPr lang="en-US" sz="1100" dirty="0" err="1">
                <a:solidFill>
                  <a:schemeClr val="bg1">
                    <a:lumMod val="85000"/>
                  </a:schemeClr>
                </a:solidFill>
              </a:rPr>
              <a:t>thiết</a:t>
            </a:r>
            <a:r>
              <a:rPr lang="en-US" sz="1100" dirty="0">
                <a:solidFill>
                  <a:schemeClr val="bg1">
                    <a:lumMod val="85000"/>
                  </a:schemeClr>
                </a:solidFill>
              </a:rPr>
              <a:t>.</a:t>
            </a:r>
          </a:p>
          <a:p>
            <a:pPr marL="0" indent="0">
              <a:buFont typeface="Pontano Sans"/>
              <a:buNone/>
            </a:pPr>
            <a:r>
              <a:rPr lang="vi-VN" sz="1100" dirty="0" smtClean="0"/>
              <a:t>.</a:t>
            </a:r>
            <a:endParaRPr lang="vi-VN" sz="1100" dirty="0"/>
          </a:p>
        </p:txBody>
      </p:sp>
    </p:spTree>
    <p:extLst>
      <p:ext uri="{BB962C8B-B14F-4D97-AF65-F5344CB8AC3E}">
        <p14:creationId xmlns:p14="http://schemas.microsoft.com/office/powerpoint/2010/main" val="7773262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90">
                                            <p:bg/>
                                          </p:spTgt>
                                        </p:tgtEl>
                                        <p:attrNameLst>
                                          <p:attrName>style.visibility</p:attrName>
                                        </p:attrNameLst>
                                      </p:cBhvr>
                                      <p:to>
                                        <p:strVal val="visible"/>
                                      </p:to>
                                    </p:set>
                                    <p:anim calcmode="lin" valueType="num">
                                      <p:cBhvr additive="base">
                                        <p:cTn id="7" dur="500" fill="hold"/>
                                        <p:tgtEl>
                                          <p:spTgt spid="290">
                                            <p:bg/>
                                          </p:spTgt>
                                        </p:tgtEl>
                                        <p:attrNameLst>
                                          <p:attrName>ppt_x</p:attrName>
                                        </p:attrNameLst>
                                      </p:cBhvr>
                                      <p:tavLst>
                                        <p:tav tm="0">
                                          <p:val>
                                            <p:strVal val="#ppt_x"/>
                                          </p:val>
                                        </p:tav>
                                        <p:tav tm="100000">
                                          <p:val>
                                            <p:strVal val="#ppt_x"/>
                                          </p:val>
                                        </p:tav>
                                      </p:tavLst>
                                    </p:anim>
                                    <p:anim calcmode="lin" valueType="num">
                                      <p:cBhvr additive="base">
                                        <p:cTn id="8" dur="500" fill="hold"/>
                                        <p:tgtEl>
                                          <p:spTgt spid="290">
                                            <p:bg/>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290">
                                            <p:txEl>
                                              <p:pRg st="0" end="0"/>
                                            </p:txEl>
                                          </p:spTgt>
                                        </p:tgtEl>
                                        <p:attrNameLst>
                                          <p:attrName>style.visibility</p:attrName>
                                        </p:attrNameLst>
                                      </p:cBhvr>
                                      <p:to>
                                        <p:strVal val="visible"/>
                                      </p:to>
                                    </p:set>
                                    <p:anim calcmode="lin" valueType="num">
                                      <p:cBhvr additive="base">
                                        <p:cTn id="13" dur="500" fill="hold"/>
                                        <p:tgtEl>
                                          <p:spTgt spid="290">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290">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290">
                                            <p:txEl>
                                              <p:pRg st="1" end="1"/>
                                            </p:txEl>
                                          </p:spTgt>
                                        </p:tgtEl>
                                        <p:attrNameLst>
                                          <p:attrName>style.visibility</p:attrName>
                                        </p:attrNameLst>
                                      </p:cBhvr>
                                      <p:to>
                                        <p:strVal val="visible"/>
                                      </p:to>
                                    </p:set>
                                    <p:anim calcmode="lin" valueType="num">
                                      <p:cBhvr additive="base">
                                        <p:cTn id="19" dur="500" fill="hold"/>
                                        <p:tgtEl>
                                          <p:spTgt spid="290">
                                            <p:txEl>
                                              <p:pRg st="1" end="1"/>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290">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291">
                                            <p:bg/>
                                          </p:spTgt>
                                        </p:tgtEl>
                                        <p:attrNameLst>
                                          <p:attrName>style.visibility</p:attrName>
                                        </p:attrNameLst>
                                      </p:cBhvr>
                                      <p:to>
                                        <p:strVal val="visible"/>
                                      </p:to>
                                    </p:set>
                                    <p:anim calcmode="lin" valueType="num">
                                      <p:cBhvr additive="base">
                                        <p:cTn id="25" dur="500" fill="hold"/>
                                        <p:tgtEl>
                                          <p:spTgt spid="291">
                                            <p:bg/>
                                          </p:spTgt>
                                        </p:tgtEl>
                                        <p:attrNameLst>
                                          <p:attrName>ppt_x</p:attrName>
                                        </p:attrNameLst>
                                      </p:cBhvr>
                                      <p:tavLst>
                                        <p:tav tm="0">
                                          <p:val>
                                            <p:strVal val="#ppt_x"/>
                                          </p:val>
                                        </p:tav>
                                        <p:tav tm="100000">
                                          <p:val>
                                            <p:strVal val="#ppt_x"/>
                                          </p:val>
                                        </p:tav>
                                      </p:tavLst>
                                    </p:anim>
                                    <p:anim calcmode="lin" valueType="num">
                                      <p:cBhvr additive="base">
                                        <p:cTn id="26" dur="500" fill="hold"/>
                                        <p:tgtEl>
                                          <p:spTgt spid="291">
                                            <p:bg/>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291">
                                            <p:txEl>
                                              <p:pRg st="0" end="0"/>
                                            </p:txEl>
                                          </p:spTgt>
                                        </p:tgtEl>
                                        <p:attrNameLst>
                                          <p:attrName>style.visibility</p:attrName>
                                        </p:attrNameLst>
                                      </p:cBhvr>
                                      <p:to>
                                        <p:strVal val="visible"/>
                                      </p:to>
                                    </p:set>
                                    <p:anim calcmode="lin" valueType="num">
                                      <p:cBhvr additive="base">
                                        <p:cTn id="31" dur="500" fill="hold"/>
                                        <p:tgtEl>
                                          <p:spTgt spid="291">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291">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291">
                                            <p:txEl>
                                              <p:pRg st="1" end="1"/>
                                            </p:txEl>
                                          </p:spTgt>
                                        </p:tgtEl>
                                        <p:attrNameLst>
                                          <p:attrName>style.visibility</p:attrName>
                                        </p:attrNameLst>
                                      </p:cBhvr>
                                      <p:to>
                                        <p:strVal val="visible"/>
                                      </p:to>
                                    </p:set>
                                    <p:anim calcmode="lin" valueType="num">
                                      <p:cBhvr additive="base">
                                        <p:cTn id="37" dur="500" fill="hold"/>
                                        <p:tgtEl>
                                          <p:spTgt spid="291">
                                            <p:txEl>
                                              <p:pRg st="1" end="1"/>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291">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grpId="0" nodeType="clickEffect">
                                  <p:stCondLst>
                                    <p:cond delay="0"/>
                                  </p:stCondLst>
                                  <p:childTnLst>
                                    <p:set>
                                      <p:cBhvr>
                                        <p:cTn id="42" dur="1" fill="hold">
                                          <p:stCondLst>
                                            <p:cond delay="0"/>
                                          </p:stCondLst>
                                        </p:cTn>
                                        <p:tgtEl>
                                          <p:spTgt spid="292">
                                            <p:bg/>
                                          </p:spTgt>
                                        </p:tgtEl>
                                        <p:attrNameLst>
                                          <p:attrName>style.visibility</p:attrName>
                                        </p:attrNameLst>
                                      </p:cBhvr>
                                      <p:to>
                                        <p:strVal val="visible"/>
                                      </p:to>
                                    </p:set>
                                    <p:anim calcmode="lin" valueType="num">
                                      <p:cBhvr additive="base">
                                        <p:cTn id="43" dur="500" fill="hold"/>
                                        <p:tgtEl>
                                          <p:spTgt spid="292">
                                            <p:bg/>
                                          </p:spTgt>
                                        </p:tgtEl>
                                        <p:attrNameLst>
                                          <p:attrName>ppt_x</p:attrName>
                                        </p:attrNameLst>
                                      </p:cBhvr>
                                      <p:tavLst>
                                        <p:tav tm="0">
                                          <p:val>
                                            <p:strVal val="#ppt_x"/>
                                          </p:val>
                                        </p:tav>
                                        <p:tav tm="100000">
                                          <p:val>
                                            <p:strVal val="#ppt_x"/>
                                          </p:val>
                                        </p:tav>
                                      </p:tavLst>
                                    </p:anim>
                                    <p:anim calcmode="lin" valueType="num">
                                      <p:cBhvr additive="base">
                                        <p:cTn id="44" dur="500" fill="hold"/>
                                        <p:tgtEl>
                                          <p:spTgt spid="292">
                                            <p:bg/>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grpId="0" nodeType="clickEffect">
                                  <p:stCondLst>
                                    <p:cond delay="0"/>
                                  </p:stCondLst>
                                  <p:childTnLst>
                                    <p:set>
                                      <p:cBhvr>
                                        <p:cTn id="48" dur="1" fill="hold">
                                          <p:stCondLst>
                                            <p:cond delay="0"/>
                                          </p:stCondLst>
                                        </p:cTn>
                                        <p:tgtEl>
                                          <p:spTgt spid="292">
                                            <p:txEl>
                                              <p:pRg st="0" end="0"/>
                                            </p:txEl>
                                          </p:spTgt>
                                        </p:tgtEl>
                                        <p:attrNameLst>
                                          <p:attrName>style.visibility</p:attrName>
                                        </p:attrNameLst>
                                      </p:cBhvr>
                                      <p:to>
                                        <p:strVal val="visible"/>
                                      </p:to>
                                    </p:set>
                                    <p:anim calcmode="lin" valueType="num">
                                      <p:cBhvr additive="base">
                                        <p:cTn id="49" dur="500" fill="hold"/>
                                        <p:tgtEl>
                                          <p:spTgt spid="292">
                                            <p:txEl>
                                              <p:pRg st="0" end="0"/>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292">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grpId="0" nodeType="clickEffect">
                                  <p:stCondLst>
                                    <p:cond delay="0"/>
                                  </p:stCondLst>
                                  <p:childTnLst>
                                    <p:set>
                                      <p:cBhvr>
                                        <p:cTn id="54" dur="1" fill="hold">
                                          <p:stCondLst>
                                            <p:cond delay="0"/>
                                          </p:stCondLst>
                                        </p:cTn>
                                        <p:tgtEl>
                                          <p:spTgt spid="292">
                                            <p:txEl>
                                              <p:pRg st="1" end="1"/>
                                            </p:txEl>
                                          </p:spTgt>
                                        </p:tgtEl>
                                        <p:attrNameLst>
                                          <p:attrName>style.visibility</p:attrName>
                                        </p:attrNameLst>
                                      </p:cBhvr>
                                      <p:to>
                                        <p:strVal val="visible"/>
                                      </p:to>
                                    </p:set>
                                    <p:anim calcmode="lin" valueType="num">
                                      <p:cBhvr additive="base">
                                        <p:cTn id="55" dur="500" fill="hold"/>
                                        <p:tgtEl>
                                          <p:spTgt spid="292">
                                            <p:txEl>
                                              <p:pRg st="1" end="1"/>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292">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grpId="0" nodeType="clickEffect">
                                  <p:stCondLst>
                                    <p:cond delay="0"/>
                                  </p:stCondLst>
                                  <p:childTnLst>
                                    <p:set>
                                      <p:cBhvr>
                                        <p:cTn id="60" dur="1" fill="hold">
                                          <p:stCondLst>
                                            <p:cond delay="0"/>
                                          </p:stCondLst>
                                        </p:cTn>
                                        <p:tgtEl>
                                          <p:spTgt spid="295">
                                            <p:bg/>
                                          </p:spTgt>
                                        </p:tgtEl>
                                        <p:attrNameLst>
                                          <p:attrName>style.visibility</p:attrName>
                                        </p:attrNameLst>
                                      </p:cBhvr>
                                      <p:to>
                                        <p:strVal val="visible"/>
                                      </p:to>
                                    </p:set>
                                    <p:anim calcmode="lin" valueType="num">
                                      <p:cBhvr additive="base">
                                        <p:cTn id="61" dur="500" fill="hold"/>
                                        <p:tgtEl>
                                          <p:spTgt spid="295">
                                            <p:bg/>
                                          </p:spTgt>
                                        </p:tgtEl>
                                        <p:attrNameLst>
                                          <p:attrName>ppt_x</p:attrName>
                                        </p:attrNameLst>
                                      </p:cBhvr>
                                      <p:tavLst>
                                        <p:tav tm="0">
                                          <p:val>
                                            <p:strVal val="#ppt_x"/>
                                          </p:val>
                                        </p:tav>
                                        <p:tav tm="100000">
                                          <p:val>
                                            <p:strVal val="#ppt_x"/>
                                          </p:val>
                                        </p:tav>
                                      </p:tavLst>
                                    </p:anim>
                                    <p:anim calcmode="lin" valueType="num">
                                      <p:cBhvr additive="base">
                                        <p:cTn id="62" dur="500" fill="hold"/>
                                        <p:tgtEl>
                                          <p:spTgt spid="295">
                                            <p:bg/>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2" presetClass="entr" presetSubtype="4" fill="hold" grpId="0" nodeType="clickEffect">
                                  <p:stCondLst>
                                    <p:cond delay="0"/>
                                  </p:stCondLst>
                                  <p:childTnLst>
                                    <p:set>
                                      <p:cBhvr>
                                        <p:cTn id="66" dur="1" fill="hold">
                                          <p:stCondLst>
                                            <p:cond delay="0"/>
                                          </p:stCondLst>
                                        </p:cTn>
                                        <p:tgtEl>
                                          <p:spTgt spid="295">
                                            <p:txEl>
                                              <p:pRg st="0" end="0"/>
                                            </p:txEl>
                                          </p:spTgt>
                                        </p:tgtEl>
                                        <p:attrNameLst>
                                          <p:attrName>style.visibility</p:attrName>
                                        </p:attrNameLst>
                                      </p:cBhvr>
                                      <p:to>
                                        <p:strVal val="visible"/>
                                      </p:to>
                                    </p:set>
                                    <p:anim calcmode="lin" valueType="num">
                                      <p:cBhvr additive="base">
                                        <p:cTn id="67" dur="500" fill="hold"/>
                                        <p:tgtEl>
                                          <p:spTgt spid="295">
                                            <p:txEl>
                                              <p:pRg st="0" end="0"/>
                                            </p:txEl>
                                          </p:spTgt>
                                        </p:tgtEl>
                                        <p:attrNameLst>
                                          <p:attrName>ppt_x</p:attrName>
                                        </p:attrNameLst>
                                      </p:cBhvr>
                                      <p:tavLst>
                                        <p:tav tm="0">
                                          <p:val>
                                            <p:strVal val="#ppt_x"/>
                                          </p:val>
                                        </p:tav>
                                        <p:tav tm="100000">
                                          <p:val>
                                            <p:strVal val="#ppt_x"/>
                                          </p:val>
                                        </p:tav>
                                      </p:tavLst>
                                    </p:anim>
                                    <p:anim calcmode="lin" valueType="num">
                                      <p:cBhvr additive="base">
                                        <p:cTn id="68" dur="500" fill="hold"/>
                                        <p:tgtEl>
                                          <p:spTgt spid="295">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69" fill="hold">
                      <p:stCondLst>
                        <p:cond delay="indefinite"/>
                      </p:stCondLst>
                      <p:childTnLst>
                        <p:par>
                          <p:cTn id="70" fill="hold">
                            <p:stCondLst>
                              <p:cond delay="0"/>
                            </p:stCondLst>
                            <p:childTnLst>
                              <p:par>
                                <p:cTn id="71" presetID="2" presetClass="entr" presetSubtype="4" fill="hold" grpId="0" nodeType="clickEffect">
                                  <p:stCondLst>
                                    <p:cond delay="0"/>
                                  </p:stCondLst>
                                  <p:childTnLst>
                                    <p:set>
                                      <p:cBhvr>
                                        <p:cTn id="72" dur="1" fill="hold">
                                          <p:stCondLst>
                                            <p:cond delay="0"/>
                                          </p:stCondLst>
                                        </p:cTn>
                                        <p:tgtEl>
                                          <p:spTgt spid="295">
                                            <p:txEl>
                                              <p:pRg st="1" end="1"/>
                                            </p:txEl>
                                          </p:spTgt>
                                        </p:tgtEl>
                                        <p:attrNameLst>
                                          <p:attrName>style.visibility</p:attrName>
                                        </p:attrNameLst>
                                      </p:cBhvr>
                                      <p:to>
                                        <p:strVal val="visible"/>
                                      </p:to>
                                    </p:set>
                                    <p:anim calcmode="lin" valueType="num">
                                      <p:cBhvr additive="base">
                                        <p:cTn id="73" dur="500" fill="hold"/>
                                        <p:tgtEl>
                                          <p:spTgt spid="295">
                                            <p:txEl>
                                              <p:pRg st="1" end="1"/>
                                            </p:txEl>
                                          </p:spTgt>
                                        </p:tgtEl>
                                        <p:attrNameLst>
                                          <p:attrName>ppt_x</p:attrName>
                                        </p:attrNameLst>
                                      </p:cBhvr>
                                      <p:tavLst>
                                        <p:tav tm="0">
                                          <p:val>
                                            <p:strVal val="#ppt_x"/>
                                          </p:val>
                                        </p:tav>
                                        <p:tav tm="100000">
                                          <p:val>
                                            <p:strVal val="#ppt_x"/>
                                          </p:val>
                                        </p:tav>
                                      </p:tavLst>
                                    </p:anim>
                                    <p:anim calcmode="lin" valueType="num">
                                      <p:cBhvr additive="base">
                                        <p:cTn id="74" dur="500" fill="hold"/>
                                        <p:tgtEl>
                                          <p:spTgt spid="295">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75" fill="hold">
                      <p:stCondLst>
                        <p:cond delay="indefinite"/>
                      </p:stCondLst>
                      <p:childTnLst>
                        <p:par>
                          <p:cTn id="76" fill="hold">
                            <p:stCondLst>
                              <p:cond delay="0"/>
                            </p:stCondLst>
                            <p:childTnLst>
                              <p:par>
                                <p:cTn id="77" presetID="2" presetClass="entr" presetSubtype="4" fill="hold" grpId="0" nodeType="clickEffect">
                                  <p:stCondLst>
                                    <p:cond delay="0"/>
                                  </p:stCondLst>
                                  <p:childTnLst>
                                    <p:set>
                                      <p:cBhvr>
                                        <p:cTn id="78" dur="1" fill="hold">
                                          <p:stCondLst>
                                            <p:cond delay="0"/>
                                          </p:stCondLst>
                                        </p:cTn>
                                        <p:tgtEl>
                                          <p:spTgt spid="296">
                                            <p:bg/>
                                          </p:spTgt>
                                        </p:tgtEl>
                                        <p:attrNameLst>
                                          <p:attrName>style.visibility</p:attrName>
                                        </p:attrNameLst>
                                      </p:cBhvr>
                                      <p:to>
                                        <p:strVal val="visible"/>
                                      </p:to>
                                    </p:set>
                                    <p:anim calcmode="lin" valueType="num">
                                      <p:cBhvr additive="base">
                                        <p:cTn id="79" dur="500" fill="hold"/>
                                        <p:tgtEl>
                                          <p:spTgt spid="296">
                                            <p:bg/>
                                          </p:spTgt>
                                        </p:tgtEl>
                                        <p:attrNameLst>
                                          <p:attrName>ppt_x</p:attrName>
                                        </p:attrNameLst>
                                      </p:cBhvr>
                                      <p:tavLst>
                                        <p:tav tm="0">
                                          <p:val>
                                            <p:strVal val="#ppt_x"/>
                                          </p:val>
                                        </p:tav>
                                        <p:tav tm="100000">
                                          <p:val>
                                            <p:strVal val="#ppt_x"/>
                                          </p:val>
                                        </p:tav>
                                      </p:tavLst>
                                    </p:anim>
                                    <p:anim calcmode="lin" valueType="num">
                                      <p:cBhvr additive="base">
                                        <p:cTn id="80" dur="500" fill="hold"/>
                                        <p:tgtEl>
                                          <p:spTgt spid="296">
                                            <p:bg/>
                                          </p:spTgt>
                                        </p:tgtEl>
                                        <p:attrNameLst>
                                          <p:attrName>ppt_y</p:attrName>
                                        </p:attrNameLst>
                                      </p:cBhvr>
                                      <p:tavLst>
                                        <p:tav tm="0">
                                          <p:val>
                                            <p:strVal val="1+#ppt_h/2"/>
                                          </p:val>
                                        </p:tav>
                                        <p:tav tm="100000">
                                          <p:val>
                                            <p:strVal val="#ppt_y"/>
                                          </p:val>
                                        </p:tav>
                                      </p:tavLst>
                                    </p:anim>
                                  </p:childTnLst>
                                </p:cTn>
                              </p:par>
                            </p:childTnLst>
                          </p:cTn>
                        </p:par>
                      </p:childTnLst>
                    </p:cTn>
                  </p:par>
                  <p:par>
                    <p:cTn id="81" fill="hold">
                      <p:stCondLst>
                        <p:cond delay="indefinite"/>
                      </p:stCondLst>
                      <p:childTnLst>
                        <p:par>
                          <p:cTn id="82" fill="hold">
                            <p:stCondLst>
                              <p:cond delay="0"/>
                            </p:stCondLst>
                            <p:childTnLst>
                              <p:par>
                                <p:cTn id="83" presetID="2" presetClass="entr" presetSubtype="4" fill="hold" grpId="0" nodeType="clickEffect">
                                  <p:stCondLst>
                                    <p:cond delay="0"/>
                                  </p:stCondLst>
                                  <p:childTnLst>
                                    <p:set>
                                      <p:cBhvr>
                                        <p:cTn id="84" dur="1" fill="hold">
                                          <p:stCondLst>
                                            <p:cond delay="0"/>
                                          </p:stCondLst>
                                        </p:cTn>
                                        <p:tgtEl>
                                          <p:spTgt spid="296">
                                            <p:txEl>
                                              <p:pRg st="0" end="0"/>
                                            </p:txEl>
                                          </p:spTgt>
                                        </p:tgtEl>
                                        <p:attrNameLst>
                                          <p:attrName>style.visibility</p:attrName>
                                        </p:attrNameLst>
                                      </p:cBhvr>
                                      <p:to>
                                        <p:strVal val="visible"/>
                                      </p:to>
                                    </p:set>
                                    <p:anim calcmode="lin" valueType="num">
                                      <p:cBhvr additive="base">
                                        <p:cTn id="85" dur="500" fill="hold"/>
                                        <p:tgtEl>
                                          <p:spTgt spid="296">
                                            <p:txEl>
                                              <p:pRg st="0" end="0"/>
                                            </p:txEl>
                                          </p:spTgt>
                                        </p:tgtEl>
                                        <p:attrNameLst>
                                          <p:attrName>ppt_x</p:attrName>
                                        </p:attrNameLst>
                                      </p:cBhvr>
                                      <p:tavLst>
                                        <p:tav tm="0">
                                          <p:val>
                                            <p:strVal val="#ppt_x"/>
                                          </p:val>
                                        </p:tav>
                                        <p:tav tm="100000">
                                          <p:val>
                                            <p:strVal val="#ppt_x"/>
                                          </p:val>
                                        </p:tav>
                                      </p:tavLst>
                                    </p:anim>
                                    <p:anim calcmode="lin" valueType="num">
                                      <p:cBhvr additive="base">
                                        <p:cTn id="86" dur="500" fill="hold"/>
                                        <p:tgtEl>
                                          <p:spTgt spid="29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2" presetClass="entr" presetSubtype="4" fill="hold" grpId="0" nodeType="clickEffect">
                                  <p:stCondLst>
                                    <p:cond delay="0"/>
                                  </p:stCondLst>
                                  <p:childTnLst>
                                    <p:set>
                                      <p:cBhvr>
                                        <p:cTn id="90" dur="1" fill="hold">
                                          <p:stCondLst>
                                            <p:cond delay="0"/>
                                          </p:stCondLst>
                                        </p:cTn>
                                        <p:tgtEl>
                                          <p:spTgt spid="296">
                                            <p:txEl>
                                              <p:pRg st="1" end="1"/>
                                            </p:txEl>
                                          </p:spTgt>
                                        </p:tgtEl>
                                        <p:attrNameLst>
                                          <p:attrName>style.visibility</p:attrName>
                                        </p:attrNameLst>
                                      </p:cBhvr>
                                      <p:to>
                                        <p:strVal val="visible"/>
                                      </p:to>
                                    </p:set>
                                    <p:anim calcmode="lin" valueType="num">
                                      <p:cBhvr additive="base">
                                        <p:cTn id="91" dur="500" fill="hold"/>
                                        <p:tgtEl>
                                          <p:spTgt spid="296">
                                            <p:txEl>
                                              <p:pRg st="1" end="1"/>
                                            </p:txEl>
                                          </p:spTgt>
                                        </p:tgtEl>
                                        <p:attrNameLst>
                                          <p:attrName>ppt_x</p:attrName>
                                        </p:attrNameLst>
                                      </p:cBhvr>
                                      <p:tavLst>
                                        <p:tav tm="0">
                                          <p:val>
                                            <p:strVal val="#ppt_x"/>
                                          </p:val>
                                        </p:tav>
                                        <p:tav tm="100000">
                                          <p:val>
                                            <p:strVal val="#ppt_x"/>
                                          </p:val>
                                        </p:tav>
                                      </p:tavLst>
                                    </p:anim>
                                    <p:anim calcmode="lin" valueType="num">
                                      <p:cBhvr additive="base">
                                        <p:cTn id="92" dur="500" fill="hold"/>
                                        <p:tgtEl>
                                          <p:spTgt spid="29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93" fill="hold">
                      <p:stCondLst>
                        <p:cond delay="indefinite"/>
                      </p:stCondLst>
                      <p:childTnLst>
                        <p:par>
                          <p:cTn id="94" fill="hold">
                            <p:stCondLst>
                              <p:cond delay="0"/>
                            </p:stCondLst>
                            <p:childTnLst>
                              <p:par>
                                <p:cTn id="95" presetID="6" presetClass="entr" presetSubtype="16" fill="hold" grpId="0" nodeType="clickEffect">
                                  <p:stCondLst>
                                    <p:cond delay="0"/>
                                  </p:stCondLst>
                                  <p:childTnLst>
                                    <p:set>
                                      <p:cBhvr>
                                        <p:cTn id="96" dur="1" fill="hold">
                                          <p:stCondLst>
                                            <p:cond delay="0"/>
                                          </p:stCondLst>
                                        </p:cTn>
                                        <p:tgtEl>
                                          <p:spTgt spid="14"/>
                                        </p:tgtEl>
                                        <p:attrNameLst>
                                          <p:attrName>style.visibility</p:attrName>
                                        </p:attrNameLst>
                                      </p:cBhvr>
                                      <p:to>
                                        <p:strVal val="visible"/>
                                      </p:to>
                                    </p:set>
                                    <p:animEffect transition="in" filter="circle(in)">
                                      <p:cBhvr>
                                        <p:cTn id="97" dur="2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0" grpId="0" build="p" animBg="1"/>
      <p:bldP spid="291" grpId="0" build="p" animBg="1"/>
      <p:bldP spid="292" grpId="0" build="p" animBg="1"/>
      <p:bldP spid="295" grpId="0" build="p" animBg="1"/>
      <p:bldP spid="296" grpId="0" build="p" animBg="1"/>
      <p:bldP spid="1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a:p>
        </p:txBody>
      </p:sp>
      <p:sp>
        <p:nvSpPr>
          <p:cNvPr id="4" name="Rectangle 3"/>
          <p:cNvSpPr/>
          <p:nvPr/>
        </p:nvSpPr>
        <p:spPr>
          <a:xfrm>
            <a:off x="580052" y="185835"/>
            <a:ext cx="7039948" cy="557115"/>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smtClean="0"/>
              <a:t>CÁCH TẠO FLASH FORM ĐƠN GIẢN</a:t>
            </a:r>
            <a:endParaRPr lang="en-US" dirty="0"/>
          </a:p>
        </p:txBody>
      </p:sp>
      <p:sp>
        <p:nvSpPr>
          <p:cNvPr id="3" name="TextBox 2"/>
          <p:cNvSpPr txBox="1"/>
          <p:nvPr/>
        </p:nvSpPr>
        <p:spPr>
          <a:xfrm>
            <a:off x="580052" y="895350"/>
            <a:ext cx="4830148" cy="2031325"/>
          </a:xfrm>
          <a:prstGeom prst="rect">
            <a:avLst/>
          </a:prstGeom>
          <a:noFill/>
        </p:spPr>
        <p:txBody>
          <a:bodyPr wrap="square" rtlCol="0">
            <a:spAutoFit/>
          </a:bodyPr>
          <a:lstStyle/>
          <a:p>
            <a:pPr fontAlgn="base"/>
            <a:r>
              <a:rPr lang="en-US" dirty="0" smtClean="0"/>
              <a:t>B1: </a:t>
            </a:r>
            <a:r>
              <a:rPr lang="en-US" dirty="0" err="1" smtClean="0"/>
              <a:t>Tạo</a:t>
            </a:r>
            <a:r>
              <a:rPr lang="en-US" dirty="0" smtClean="0"/>
              <a:t> 1 form </a:t>
            </a:r>
            <a:r>
              <a:rPr lang="en-US" dirty="0" err="1" smtClean="0"/>
              <a:t>có</a:t>
            </a:r>
            <a:r>
              <a:rPr lang="en-US" dirty="0" smtClean="0"/>
              <a:t> </a:t>
            </a:r>
            <a:r>
              <a:rPr lang="en-US" dirty="0" err="1" smtClean="0"/>
              <a:t>tên</a:t>
            </a:r>
            <a:r>
              <a:rPr lang="en-US" dirty="0" smtClean="0"/>
              <a:t> </a:t>
            </a:r>
            <a:r>
              <a:rPr lang="en-US" dirty="0" err="1" smtClean="0"/>
              <a:t>là</a:t>
            </a:r>
            <a:r>
              <a:rPr lang="en-US" dirty="0" smtClean="0"/>
              <a:t> FLASH FORM</a:t>
            </a:r>
          </a:p>
          <a:p>
            <a:pPr fontAlgn="base"/>
            <a:r>
              <a:rPr lang="en-US" dirty="0" err="1" smtClean="0"/>
              <a:t>Chỉnh</a:t>
            </a:r>
            <a:r>
              <a:rPr lang="en-US" dirty="0" smtClean="0"/>
              <a:t> </a:t>
            </a:r>
            <a:r>
              <a:rPr lang="en-US" dirty="0" err="1"/>
              <a:t>StartPosition</a:t>
            </a:r>
            <a:r>
              <a:rPr lang="en-US" dirty="0"/>
              <a:t> </a:t>
            </a:r>
            <a:r>
              <a:rPr lang="en-US" dirty="0" err="1" smtClean="0"/>
              <a:t>thành</a:t>
            </a:r>
            <a:r>
              <a:rPr lang="en-US" dirty="0" smtClean="0"/>
              <a:t> </a:t>
            </a:r>
            <a:r>
              <a:rPr lang="en-US" dirty="0"/>
              <a:t>"</a:t>
            </a:r>
            <a:r>
              <a:rPr lang="en-US" dirty="0" err="1"/>
              <a:t>CenterScreen</a:t>
            </a:r>
            <a:r>
              <a:rPr lang="en-US" dirty="0"/>
              <a:t>"</a:t>
            </a:r>
          </a:p>
          <a:p>
            <a:pPr fontAlgn="base"/>
            <a:r>
              <a:rPr lang="en-US" dirty="0" err="1" smtClean="0"/>
              <a:t>Chỉnh</a:t>
            </a:r>
            <a:r>
              <a:rPr lang="en-US" dirty="0" smtClean="0"/>
              <a:t> </a:t>
            </a:r>
            <a:r>
              <a:rPr lang="en-US" dirty="0" err="1" smtClean="0"/>
              <a:t>FormBorderStyle</a:t>
            </a:r>
            <a:r>
              <a:rPr lang="en-US" dirty="0" smtClean="0"/>
              <a:t> </a:t>
            </a:r>
            <a:r>
              <a:rPr lang="en-US" dirty="0" err="1" smtClean="0"/>
              <a:t>thành</a:t>
            </a:r>
            <a:r>
              <a:rPr lang="en-US" dirty="0" smtClean="0"/>
              <a:t> </a:t>
            </a:r>
            <a:r>
              <a:rPr lang="en-US" dirty="0"/>
              <a:t>"</a:t>
            </a:r>
            <a:r>
              <a:rPr lang="en-US" dirty="0" smtClean="0"/>
              <a:t>None“</a:t>
            </a:r>
          </a:p>
          <a:p>
            <a:pPr fontAlgn="base"/>
            <a:endParaRPr lang="en-US" dirty="0" smtClean="0"/>
          </a:p>
          <a:p>
            <a:pPr fontAlgn="base"/>
            <a:r>
              <a:rPr lang="en-US" dirty="0" smtClean="0"/>
              <a:t>B2: </a:t>
            </a:r>
          </a:p>
          <a:p>
            <a:pPr fontAlgn="base"/>
            <a:r>
              <a:rPr lang="en-US" dirty="0" err="1" smtClean="0"/>
              <a:t>Gắn</a:t>
            </a:r>
            <a:r>
              <a:rPr lang="en-US" dirty="0" smtClean="0"/>
              <a:t> </a:t>
            </a:r>
            <a:r>
              <a:rPr lang="en-US" dirty="0" err="1" smtClean="0"/>
              <a:t>hình</a:t>
            </a:r>
            <a:r>
              <a:rPr lang="en-US" dirty="0" smtClean="0"/>
              <a:t> </a:t>
            </a:r>
            <a:r>
              <a:rPr lang="en-US" dirty="0" err="1" smtClean="0"/>
              <a:t>ảnh</a:t>
            </a:r>
            <a:r>
              <a:rPr lang="en-US" dirty="0" smtClean="0"/>
              <a:t> </a:t>
            </a:r>
            <a:r>
              <a:rPr lang="en-US" dirty="0" err="1" smtClean="0"/>
              <a:t>có</a:t>
            </a:r>
            <a:r>
              <a:rPr lang="en-US" dirty="0" smtClean="0"/>
              <a:t> </a:t>
            </a:r>
            <a:r>
              <a:rPr lang="en-US" dirty="0" err="1" smtClean="0"/>
              <a:t>chứa</a:t>
            </a:r>
            <a:r>
              <a:rPr lang="en-US" dirty="0" smtClean="0"/>
              <a:t> logo, </a:t>
            </a:r>
            <a:r>
              <a:rPr lang="en-US" dirty="0" err="1" smtClean="0"/>
              <a:t>tên</a:t>
            </a:r>
            <a:r>
              <a:rPr lang="en-US" dirty="0" smtClean="0"/>
              <a:t> </a:t>
            </a:r>
            <a:r>
              <a:rPr lang="en-US" dirty="0" err="1" smtClean="0"/>
              <a:t>thương</a:t>
            </a:r>
            <a:r>
              <a:rPr lang="en-US" dirty="0" smtClean="0"/>
              <a:t> </a:t>
            </a:r>
            <a:r>
              <a:rPr lang="en-US" dirty="0" err="1" smtClean="0"/>
              <a:t>hiệu</a:t>
            </a:r>
            <a:endParaRPr lang="en-US" dirty="0"/>
          </a:p>
          <a:p>
            <a:pPr fontAlgn="base"/>
            <a:r>
              <a:rPr lang="en-US" dirty="0" err="1" smtClean="0"/>
              <a:t>Gắn</a:t>
            </a:r>
            <a:r>
              <a:rPr lang="en-US" dirty="0" smtClean="0"/>
              <a:t> </a:t>
            </a:r>
            <a:r>
              <a:rPr lang="en-US" dirty="0" err="1" smtClean="0"/>
              <a:t>một</a:t>
            </a:r>
            <a:r>
              <a:rPr lang="en-US" dirty="0" smtClean="0"/>
              <a:t> progress bar (</a:t>
            </a:r>
            <a:r>
              <a:rPr lang="en-US" dirty="0" err="1" smtClean="0"/>
              <a:t>nếu</a:t>
            </a:r>
            <a:r>
              <a:rPr lang="en-US" dirty="0" smtClean="0"/>
              <a:t> </a:t>
            </a:r>
            <a:r>
              <a:rPr lang="en-US" dirty="0" err="1" smtClean="0"/>
              <a:t>cần</a:t>
            </a:r>
            <a:r>
              <a:rPr lang="en-US" dirty="0" smtClean="0"/>
              <a:t>)</a:t>
            </a:r>
          </a:p>
          <a:p>
            <a:pPr fontAlgn="base"/>
            <a:r>
              <a:rPr lang="en-US" dirty="0" err="1" smtClean="0"/>
              <a:t>Gắn</a:t>
            </a:r>
            <a:r>
              <a:rPr lang="en-US" dirty="0" smtClean="0"/>
              <a:t> </a:t>
            </a:r>
            <a:r>
              <a:rPr lang="en-US" dirty="0" err="1" smtClean="0"/>
              <a:t>một</a:t>
            </a:r>
            <a:r>
              <a:rPr lang="en-US" dirty="0" smtClean="0"/>
              <a:t> timer (Enabled = true)</a:t>
            </a:r>
            <a:endParaRPr lang="en-US" dirty="0"/>
          </a:p>
          <a:p>
            <a:endParaRPr lang="en-US" dirty="0"/>
          </a:p>
        </p:txBody>
      </p:sp>
      <p:cxnSp>
        <p:nvCxnSpPr>
          <p:cNvPr id="6" name="Straight Arrow Connector 5"/>
          <p:cNvCxnSpPr/>
          <p:nvPr/>
        </p:nvCxnSpPr>
        <p:spPr>
          <a:xfrm>
            <a:off x="3581400" y="2343150"/>
            <a:ext cx="1447800" cy="15240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8" name="TextBox 7"/>
          <p:cNvSpPr txBox="1"/>
          <p:nvPr/>
        </p:nvSpPr>
        <p:spPr>
          <a:xfrm>
            <a:off x="4100026" y="2800350"/>
            <a:ext cx="4167673" cy="769441"/>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r>
              <a:rPr lang="en-US" sz="1100" dirty="0"/>
              <a:t>private void timer1_Tick(object sender, </a:t>
            </a:r>
            <a:r>
              <a:rPr lang="en-US" sz="1100" dirty="0" err="1"/>
              <a:t>EventArgs</a:t>
            </a:r>
            <a:r>
              <a:rPr lang="en-US" sz="1100" dirty="0"/>
              <a:t> e) { </a:t>
            </a:r>
            <a:r>
              <a:rPr lang="en-US" sz="1100" dirty="0" smtClean="0"/>
              <a:t>	progressBar1.Increment(1</a:t>
            </a:r>
            <a:r>
              <a:rPr lang="en-US" sz="1100" dirty="0"/>
              <a:t>); </a:t>
            </a:r>
            <a:endParaRPr lang="en-US" sz="1100" dirty="0" smtClean="0"/>
          </a:p>
          <a:p>
            <a:r>
              <a:rPr lang="en-US" sz="1100" dirty="0"/>
              <a:t>	</a:t>
            </a:r>
            <a:r>
              <a:rPr lang="en-US" sz="1100" dirty="0" smtClean="0"/>
              <a:t>if </a:t>
            </a:r>
            <a:r>
              <a:rPr lang="en-US" sz="1100" dirty="0"/>
              <a:t>(progressBar1.Value == 100) timer1.Stop(); </a:t>
            </a:r>
            <a:endParaRPr lang="en-US" sz="1100" dirty="0" smtClean="0"/>
          </a:p>
          <a:p>
            <a:r>
              <a:rPr lang="en-US" sz="1100" dirty="0" smtClean="0"/>
              <a:t>}</a:t>
            </a:r>
            <a:endParaRPr lang="en-US" sz="1100" dirty="0"/>
          </a:p>
        </p:txBody>
      </p:sp>
      <p:pic>
        <p:nvPicPr>
          <p:cNvPr id="1229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85800" y="2857694"/>
            <a:ext cx="3022452" cy="184785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1101782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down)">
                                      <p:cBhvr>
                                        <p:cTn id="13" dur="500"/>
                                        <p:tgtEl>
                                          <p:spTgt spid="6"/>
                                        </p:tgtEl>
                                      </p:cBhvr>
                                    </p:animEffect>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8"/>
                                        </p:tgtEl>
                                        <p:attrNameLst>
                                          <p:attrName>style.visibility</p:attrName>
                                        </p:attrNameLst>
                                      </p:cBhvr>
                                      <p:to>
                                        <p:strVal val="visible"/>
                                      </p:to>
                                    </p:set>
                                    <p:anim calcmode="lin" valueType="num">
                                      <p:cBhvr additive="base">
                                        <p:cTn id="18" dur="500" fill="hold"/>
                                        <p:tgtEl>
                                          <p:spTgt spid="8"/>
                                        </p:tgtEl>
                                        <p:attrNameLst>
                                          <p:attrName>ppt_x</p:attrName>
                                        </p:attrNameLst>
                                      </p:cBhvr>
                                      <p:tavLst>
                                        <p:tav tm="0">
                                          <p:val>
                                            <p:strVal val="#ppt_x"/>
                                          </p:val>
                                        </p:tav>
                                        <p:tav tm="100000">
                                          <p:val>
                                            <p:strVal val="#ppt_x"/>
                                          </p:val>
                                        </p:tav>
                                      </p:tavLst>
                                    </p:anim>
                                    <p:anim calcmode="lin" valueType="num">
                                      <p:cBhvr additive="base">
                                        <p:cTn id="19"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nodeType="clickEffect">
                                  <p:stCondLst>
                                    <p:cond delay="0"/>
                                  </p:stCondLst>
                                  <p:childTnLst>
                                    <p:set>
                                      <p:cBhvr>
                                        <p:cTn id="23" dur="1" fill="hold">
                                          <p:stCondLst>
                                            <p:cond delay="0"/>
                                          </p:stCondLst>
                                        </p:cTn>
                                        <p:tgtEl>
                                          <p:spTgt spid="12291"/>
                                        </p:tgtEl>
                                        <p:attrNameLst>
                                          <p:attrName>style.visibility</p:attrName>
                                        </p:attrNameLst>
                                      </p:cBhvr>
                                      <p:to>
                                        <p:strVal val="visible"/>
                                      </p:to>
                                    </p:set>
                                    <p:animEffect transition="in" filter="fade">
                                      <p:cBhvr>
                                        <p:cTn id="24" dur="500"/>
                                        <p:tgtEl>
                                          <p:spTgt spid="122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a:p>
        </p:txBody>
      </p:sp>
      <p:sp>
        <p:nvSpPr>
          <p:cNvPr id="4" name="Rectangle 3"/>
          <p:cNvSpPr/>
          <p:nvPr/>
        </p:nvSpPr>
        <p:spPr>
          <a:xfrm>
            <a:off x="580052" y="185835"/>
            <a:ext cx="7039948" cy="557115"/>
          </a:xfrm>
          <a:prstGeom prst="rect">
            <a:avLst/>
          </a:prstGeom>
        </p:spPr>
        <p:style>
          <a:lnRef idx="3">
            <a:schemeClr val="lt1"/>
          </a:lnRef>
          <a:fillRef idx="1">
            <a:schemeClr val="accent4"/>
          </a:fillRef>
          <a:effectRef idx="1">
            <a:schemeClr val="accent4"/>
          </a:effectRef>
          <a:fontRef idx="minor">
            <a:schemeClr val="lt1"/>
          </a:fontRef>
        </p:style>
        <p:txBody>
          <a:bodyPr rtlCol="0" anchor="ctr"/>
          <a:lstStyle/>
          <a:p>
            <a:pPr algn="ctr"/>
            <a:r>
              <a:rPr lang="en-US" dirty="0" smtClean="0"/>
              <a:t>CÁCH TẠO FLASH FORM ĐƠN GIẢN</a:t>
            </a:r>
            <a:endParaRPr lang="en-US" dirty="0"/>
          </a:p>
        </p:txBody>
      </p:sp>
      <p:sp>
        <p:nvSpPr>
          <p:cNvPr id="3" name="TextBox 2"/>
          <p:cNvSpPr txBox="1"/>
          <p:nvPr/>
        </p:nvSpPr>
        <p:spPr>
          <a:xfrm>
            <a:off x="580052" y="895350"/>
            <a:ext cx="5973148" cy="3323987"/>
          </a:xfrm>
          <a:prstGeom prst="rect">
            <a:avLst/>
          </a:prstGeom>
        </p:spPr>
        <p:style>
          <a:lnRef idx="2">
            <a:schemeClr val="accent5"/>
          </a:lnRef>
          <a:fillRef idx="1">
            <a:schemeClr val="lt1"/>
          </a:fillRef>
          <a:effectRef idx="0">
            <a:schemeClr val="accent5"/>
          </a:effectRef>
          <a:fontRef idx="minor">
            <a:schemeClr val="dk1"/>
          </a:fontRef>
        </p:style>
        <p:txBody>
          <a:bodyPr wrap="square" rtlCol="0">
            <a:spAutoFit/>
          </a:bodyPr>
          <a:lstStyle/>
          <a:p>
            <a:pPr fontAlgn="base"/>
            <a:r>
              <a:rPr lang="en-US" dirty="0" smtClean="0"/>
              <a:t>B3: </a:t>
            </a:r>
            <a:r>
              <a:rPr lang="en-US" dirty="0" err="1" smtClean="0"/>
              <a:t>Tạo</a:t>
            </a:r>
            <a:r>
              <a:rPr lang="en-US" dirty="0" smtClean="0"/>
              <a:t> 1 form </a:t>
            </a:r>
            <a:r>
              <a:rPr lang="en-US" dirty="0" err="1" smtClean="0"/>
              <a:t>có</a:t>
            </a:r>
            <a:r>
              <a:rPr lang="en-US" dirty="0" smtClean="0"/>
              <a:t> </a:t>
            </a:r>
            <a:r>
              <a:rPr lang="en-US" dirty="0" err="1" smtClean="0"/>
              <a:t>tên</a:t>
            </a:r>
            <a:r>
              <a:rPr lang="en-US" dirty="0" smtClean="0"/>
              <a:t> </a:t>
            </a:r>
            <a:r>
              <a:rPr lang="en-US" dirty="0" err="1" smtClean="0"/>
              <a:t>là</a:t>
            </a:r>
            <a:r>
              <a:rPr lang="en-US" dirty="0" smtClean="0"/>
              <a:t> MAIN FORM</a:t>
            </a:r>
          </a:p>
          <a:p>
            <a:pPr fontAlgn="base"/>
            <a:endParaRPr lang="en-US" dirty="0" smtClean="0"/>
          </a:p>
          <a:p>
            <a:pPr fontAlgn="base"/>
            <a:r>
              <a:rPr lang="en-US" dirty="0" smtClean="0"/>
              <a:t>B2: </a:t>
            </a:r>
          </a:p>
          <a:p>
            <a:r>
              <a:rPr lang="en-US" dirty="0"/>
              <a:t>public </a:t>
            </a:r>
            <a:r>
              <a:rPr lang="en-US" dirty="0" err="1"/>
              <a:t>MainForm</a:t>
            </a:r>
            <a:r>
              <a:rPr lang="en-US" dirty="0"/>
              <a:t>()</a:t>
            </a:r>
          </a:p>
          <a:p>
            <a:r>
              <a:rPr lang="en-US" dirty="0" smtClean="0"/>
              <a:t>{</a:t>
            </a:r>
            <a:endParaRPr lang="en-US" dirty="0"/>
          </a:p>
          <a:p>
            <a:r>
              <a:rPr lang="en-US" dirty="0"/>
              <a:t>            Thread t = new </a:t>
            </a:r>
            <a:r>
              <a:rPr lang="en-US" dirty="0" smtClean="0"/>
              <a:t>Thread(</a:t>
            </a:r>
            <a:r>
              <a:rPr lang="en-US" dirty="0" err="1" smtClean="0"/>
              <a:t>newThreadStart</a:t>
            </a:r>
            <a:r>
              <a:rPr lang="en-US" dirty="0" smtClean="0"/>
              <a:t>(</a:t>
            </a:r>
            <a:r>
              <a:rPr lang="en-US" dirty="0" err="1" smtClean="0"/>
              <a:t>StartForm</a:t>
            </a:r>
            <a:r>
              <a:rPr lang="en-US" dirty="0"/>
              <a:t>));</a:t>
            </a:r>
          </a:p>
          <a:p>
            <a:r>
              <a:rPr lang="en-US" dirty="0"/>
              <a:t>            </a:t>
            </a:r>
            <a:r>
              <a:rPr lang="en-US" dirty="0" err="1"/>
              <a:t>t.Start</a:t>
            </a:r>
            <a:r>
              <a:rPr lang="en-US" dirty="0"/>
              <a:t>();</a:t>
            </a:r>
          </a:p>
          <a:p>
            <a:r>
              <a:rPr lang="en-US" dirty="0"/>
              <a:t>            </a:t>
            </a:r>
            <a:r>
              <a:rPr lang="en-US" dirty="0" err="1"/>
              <a:t>Thread.Sleep</a:t>
            </a:r>
            <a:r>
              <a:rPr lang="en-US" dirty="0"/>
              <a:t>(5000);</a:t>
            </a:r>
          </a:p>
          <a:p>
            <a:r>
              <a:rPr lang="en-US" dirty="0"/>
              <a:t>            </a:t>
            </a:r>
            <a:r>
              <a:rPr lang="en-US" dirty="0" err="1"/>
              <a:t>InitializeComponent</a:t>
            </a:r>
            <a:r>
              <a:rPr lang="en-US" dirty="0"/>
              <a:t>();</a:t>
            </a:r>
          </a:p>
          <a:p>
            <a:r>
              <a:rPr lang="en-US" dirty="0"/>
              <a:t>            </a:t>
            </a:r>
            <a:r>
              <a:rPr lang="en-US" dirty="0" err="1"/>
              <a:t>t.Abort</a:t>
            </a:r>
            <a:r>
              <a:rPr lang="en-US" dirty="0" smtClean="0"/>
              <a:t>();</a:t>
            </a:r>
          </a:p>
          <a:p>
            <a:r>
              <a:rPr lang="en-US" dirty="0" smtClean="0"/>
              <a:t>}</a:t>
            </a:r>
            <a:endParaRPr lang="en-US" dirty="0"/>
          </a:p>
          <a:p>
            <a:r>
              <a:rPr lang="en-US" dirty="0" smtClean="0"/>
              <a:t>public </a:t>
            </a:r>
            <a:r>
              <a:rPr lang="en-US" dirty="0"/>
              <a:t>void </a:t>
            </a:r>
            <a:r>
              <a:rPr lang="en-US" dirty="0" err="1"/>
              <a:t>StartForm</a:t>
            </a:r>
            <a:r>
              <a:rPr lang="en-US" dirty="0"/>
              <a:t>()</a:t>
            </a:r>
          </a:p>
          <a:p>
            <a:r>
              <a:rPr lang="en-US" dirty="0" smtClean="0"/>
              <a:t>{</a:t>
            </a:r>
            <a:endParaRPr lang="en-US" dirty="0"/>
          </a:p>
          <a:p>
            <a:r>
              <a:rPr lang="en-US" dirty="0"/>
              <a:t>            </a:t>
            </a:r>
            <a:r>
              <a:rPr lang="en-US" dirty="0" err="1"/>
              <a:t>Application.Run</a:t>
            </a:r>
            <a:r>
              <a:rPr lang="en-US" dirty="0"/>
              <a:t>(new </a:t>
            </a:r>
            <a:r>
              <a:rPr lang="en-US" dirty="0" err="1"/>
              <a:t>FlashForm</a:t>
            </a:r>
            <a:r>
              <a:rPr lang="en-US" dirty="0"/>
              <a:t>());   </a:t>
            </a:r>
          </a:p>
          <a:p>
            <a:r>
              <a:rPr lang="en-US" dirty="0" smtClean="0"/>
              <a:t>}</a:t>
            </a:r>
            <a:endParaRPr lang="en-US" dirty="0"/>
          </a:p>
        </p:txBody>
      </p:sp>
      <p:cxnSp>
        <p:nvCxnSpPr>
          <p:cNvPr id="7" name="Straight Arrow Connector 6"/>
          <p:cNvCxnSpPr/>
          <p:nvPr/>
        </p:nvCxnSpPr>
        <p:spPr>
          <a:xfrm flipV="1">
            <a:off x="4100026" y="1581150"/>
            <a:ext cx="929174" cy="45720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9" name="TextBox 8"/>
          <p:cNvSpPr txBox="1"/>
          <p:nvPr/>
        </p:nvSpPr>
        <p:spPr>
          <a:xfrm>
            <a:off x="5057192" y="1123950"/>
            <a:ext cx="1752600" cy="43088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100" dirty="0" err="1" smtClean="0"/>
              <a:t>Tạo</a:t>
            </a:r>
            <a:r>
              <a:rPr lang="en-US" sz="1100" dirty="0" smtClean="0"/>
              <a:t> </a:t>
            </a:r>
            <a:r>
              <a:rPr lang="en-US" sz="1100" dirty="0" err="1" smtClean="0"/>
              <a:t>luồng</a:t>
            </a:r>
            <a:r>
              <a:rPr lang="en-US" sz="1100" dirty="0" smtClean="0"/>
              <a:t> </a:t>
            </a:r>
            <a:r>
              <a:rPr lang="en-US" sz="1100" dirty="0" err="1" smtClean="0"/>
              <a:t>chạy</a:t>
            </a:r>
            <a:r>
              <a:rPr lang="en-US" sz="1100" dirty="0" smtClean="0"/>
              <a:t> song </a:t>
            </a:r>
            <a:r>
              <a:rPr lang="en-US" sz="1100" dirty="0" err="1" smtClean="0"/>
              <a:t>song</a:t>
            </a:r>
            <a:r>
              <a:rPr lang="en-US" sz="1100" dirty="0" smtClean="0"/>
              <a:t> </a:t>
            </a:r>
            <a:r>
              <a:rPr lang="en-US" sz="1100" dirty="0" err="1" smtClean="0"/>
              <a:t>với</a:t>
            </a:r>
            <a:r>
              <a:rPr lang="en-US" sz="1100" dirty="0" smtClean="0"/>
              <a:t> Thread main</a:t>
            </a:r>
            <a:endParaRPr lang="en-US" sz="1100" dirty="0"/>
          </a:p>
        </p:txBody>
      </p:sp>
      <p:cxnSp>
        <p:nvCxnSpPr>
          <p:cNvPr id="11" name="Straight Arrow Connector 10"/>
          <p:cNvCxnSpPr/>
          <p:nvPr/>
        </p:nvCxnSpPr>
        <p:spPr>
          <a:xfrm>
            <a:off x="3048000" y="2557343"/>
            <a:ext cx="762000" cy="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13" name="TextBox 12"/>
          <p:cNvSpPr txBox="1"/>
          <p:nvPr/>
        </p:nvSpPr>
        <p:spPr>
          <a:xfrm>
            <a:off x="4100026" y="2341899"/>
            <a:ext cx="1752600" cy="430887"/>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1100" dirty="0" err="1" smtClean="0"/>
              <a:t>Mô</a:t>
            </a:r>
            <a:r>
              <a:rPr lang="en-US" sz="1100" dirty="0" smtClean="0"/>
              <a:t> </a:t>
            </a:r>
            <a:r>
              <a:rPr lang="en-US" sz="1100" dirty="0" err="1" smtClean="0"/>
              <a:t>phỏng</a:t>
            </a:r>
            <a:r>
              <a:rPr lang="en-US" sz="1100" dirty="0"/>
              <a:t> </a:t>
            </a:r>
            <a:r>
              <a:rPr lang="en-US" sz="1100" dirty="0" err="1" smtClean="0"/>
              <a:t>xử</a:t>
            </a:r>
            <a:r>
              <a:rPr lang="en-US" sz="1100" dirty="0" smtClean="0"/>
              <a:t> </a:t>
            </a:r>
            <a:r>
              <a:rPr lang="en-US" sz="1100" dirty="0" err="1" smtClean="0"/>
              <a:t>lý</a:t>
            </a:r>
            <a:r>
              <a:rPr lang="en-US" sz="1100" dirty="0" smtClean="0"/>
              <a:t> </a:t>
            </a:r>
            <a:r>
              <a:rPr lang="en-US" sz="1100" dirty="0" err="1" smtClean="0"/>
              <a:t>tốn</a:t>
            </a:r>
            <a:r>
              <a:rPr lang="en-US" sz="1100" dirty="0" smtClean="0"/>
              <a:t> </a:t>
            </a:r>
            <a:r>
              <a:rPr lang="en-US" sz="1100" dirty="0" err="1" smtClean="0"/>
              <a:t>thời</a:t>
            </a:r>
            <a:r>
              <a:rPr lang="en-US" sz="1100" dirty="0" smtClean="0"/>
              <a:t> </a:t>
            </a:r>
            <a:r>
              <a:rPr lang="en-US" sz="1100" dirty="0" err="1" smtClean="0"/>
              <a:t>gian</a:t>
            </a:r>
            <a:endParaRPr lang="en-US" sz="1100" dirty="0"/>
          </a:p>
        </p:txBody>
      </p:sp>
    </p:spTree>
    <p:extLst>
      <p:ext uri="{BB962C8B-B14F-4D97-AF65-F5344CB8AC3E}">
        <p14:creationId xmlns:p14="http://schemas.microsoft.com/office/powerpoint/2010/main" val="3088247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par>
                                <p:cTn id="13" presetID="16" presetClass="entr" presetSubtype="21"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arn(inVertical)">
                                      <p:cBhvr>
                                        <p:cTn id="15" dur="500"/>
                                        <p:tgtEl>
                                          <p:spTgt spid="9"/>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11"/>
                                        </p:tgtEl>
                                        <p:attrNameLst>
                                          <p:attrName>style.visibility</p:attrName>
                                        </p:attrNameLst>
                                      </p:cBhvr>
                                      <p:to>
                                        <p:strVal val="visible"/>
                                      </p:to>
                                    </p:set>
                                    <p:animEffect transition="in" filter="wipe(down)">
                                      <p:cBhvr>
                                        <p:cTn id="20" dur="500"/>
                                        <p:tgtEl>
                                          <p:spTgt spid="11"/>
                                        </p:tgtEl>
                                      </p:cBhvr>
                                    </p:animEffect>
                                  </p:childTnLst>
                                </p:cTn>
                              </p:par>
                              <p:par>
                                <p:cTn id="21" presetID="22" presetClass="entr" presetSubtype="4" fill="hold" grpId="0" nodeType="with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wipe(down)">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9" grpId="0" animBg="1"/>
      <p:bldP spid="13"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25"/>
        <p:cNvGrpSpPr/>
        <p:nvPr/>
      </p:nvGrpSpPr>
      <p:grpSpPr>
        <a:xfrm>
          <a:off x="0" y="0"/>
          <a:ext cx="0" cy="0"/>
          <a:chOff x="0" y="0"/>
          <a:chExt cx="0" cy="0"/>
        </a:xfrm>
      </p:grpSpPr>
      <p:sp>
        <p:nvSpPr>
          <p:cNvPr id="126" name="Google Shape;126;p15"/>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THÀNH VIÊN NHÓM</a:t>
            </a:r>
            <a:endParaRPr dirty="0"/>
          </a:p>
        </p:txBody>
      </p:sp>
      <p:sp>
        <p:nvSpPr>
          <p:cNvPr id="128" name="Google Shape;128;p15"/>
          <p:cNvSpPr txBox="1">
            <a:spLocks noGrp="1"/>
          </p:cNvSpPr>
          <p:nvPr>
            <p:ph type="body" idx="2"/>
          </p:nvPr>
        </p:nvSpPr>
        <p:spPr>
          <a:xfrm>
            <a:off x="457200" y="4210725"/>
            <a:ext cx="5301300" cy="826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000" dirty="0" smtClean="0">
                <a:solidFill>
                  <a:schemeClr val="accent4"/>
                </a:solidFill>
              </a:rPr>
              <a:t>DH22TH3 – LẬP TRÌNH QUẢN LÝ</a:t>
            </a:r>
            <a:endParaRPr sz="1000" dirty="0">
              <a:solidFill>
                <a:schemeClr val="accent4"/>
              </a:solidFill>
            </a:endParaRPr>
          </a:p>
          <a:p>
            <a:pPr marL="0" lvl="0" indent="0" algn="l" rtl="0">
              <a:spcBef>
                <a:spcPts val="0"/>
              </a:spcBef>
              <a:spcAft>
                <a:spcPts val="0"/>
              </a:spcAft>
              <a:buNone/>
            </a:pPr>
            <a:endParaRPr sz="1000" dirty="0">
              <a:solidFill>
                <a:schemeClr val="accent4"/>
              </a:solidFill>
            </a:endParaRPr>
          </a:p>
        </p:txBody>
      </p:sp>
      <p:sp>
        <p:nvSpPr>
          <p:cNvPr id="129" name="Google Shape;129;p15"/>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a:t>
            </a:fld>
            <a:endParaRPr/>
          </a:p>
        </p:txBody>
      </p:sp>
      <p:graphicFrame>
        <p:nvGraphicFramePr>
          <p:cNvPr id="2" name="Table 1"/>
          <p:cNvGraphicFramePr>
            <a:graphicFrameLocks noGrp="1"/>
          </p:cNvGraphicFramePr>
          <p:nvPr>
            <p:extLst>
              <p:ext uri="{D42A27DB-BD31-4B8C-83A1-F6EECF244321}">
                <p14:modId xmlns:p14="http://schemas.microsoft.com/office/powerpoint/2010/main" val="2200421510"/>
              </p:ext>
            </p:extLst>
          </p:nvPr>
        </p:nvGraphicFramePr>
        <p:xfrm>
          <a:off x="533400" y="1504950"/>
          <a:ext cx="4876800" cy="1224788"/>
        </p:xfrm>
        <a:graphic>
          <a:graphicData uri="http://schemas.openxmlformats.org/drawingml/2006/table">
            <a:tbl>
              <a:tblPr firstRow="1" firstCol="1" bandRow="1">
                <a:tableStyleId>{159D09CE-41C8-4CAE-A3F4-51EA48522359}</a:tableStyleId>
              </a:tblPr>
              <a:tblGrid>
                <a:gridCol w="461645"/>
                <a:gridCol w="2145030"/>
                <a:gridCol w="1127125"/>
                <a:gridCol w="1143000"/>
              </a:tblGrid>
              <a:tr h="279400">
                <a:tc>
                  <a:txBody>
                    <a:bodyPr/>
                    <a:lstStyle/>
                    <a:p>
                      <a:pPr marL="0" marR="0" algn="ctr">
                        <a:lnSpc>
                          <a:spcPct val="107000"/>
                        </a:lnSpc>
                        <a:spcBef>
                          <a:spcPts val="0"/>
                        </a:spcBef>
                        <a:spcAft>
                          <a:spcPts val="0"/>
                        </a:spcAft>
                      </a:pPr>
                      <a:r>
                        <a:rPr lang="en-US" sz="1300" dirty="0">
                          <a:effectLst/>
                        </a:rPr>
                        <a:t>STT</a:t>
                      </a:r>
                      <a:endParaRPr lang="en-US" sz="1100" dirty="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HỌ VÀ TÊN</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MSSV</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LỚP</a:t>
                      </a:r>
                      <a:endParaRPr lang="en-US" sz="1100">
                        <a:effectLst/>
                        <a:latin typeface="Calibri"/>
                        <a:ea typeface="Calibri"/>
                        <a:cs typeface="Times New Roman"/>
                      </a:endParaRPr>
                    </a:p>
                  </a:txBody>
                  <a:tcPr marL="68580" marR="68580" marT="0" marB="0" anchor="ctr"/>
                </a:tc>
              </a:tr>
              <a:tr h="184150">
                <a:tc>
                  <a:txBody>
                    <a:bodyPr/>
                    <a:lstStyle/>
                    <a:p>
                      <a:pPr marL="0" marR="0" algn="ctr">
                        <a:lnSpc>
                          <a:spcPct val="107000"/>
                        </a:lnSpc>
                        <a:spcBef>
                          <a:spcPts val="0"/>
                        </a:spcBef>
                        <a:spcAft>
                          <a:spcPts val="0"/>
                        </a:spcAft>
                      </a:pPr>
                      <a:r>
                        <a:rPr lang="en-US" sz="1300">
                          <a:effectLst/>
                        </a:rPr>
                        <a:t>1</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Phạm Thanh Lộc</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DTH216004</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DH22TH3</a:t>
                      </a:r>
                      <a:endParaRPr lang="en-US" sz="1100">
                        <a:effectLst/>
                        <a:latin typeface="Calibri"/>
                        <a:ea typeface="Calibri"/>
                        <a:cs typeface="Times New Roman"/>
                      </a:endParaRPr>
                    </a:p>
                  </a:txBody>
                  <a:tcPr marL="68580" marR="68580" marT="0" marB="0" anchor="ctr"/>
                </a:tc>
              </a:tr>
              <a:tr h="250825">
                <a:tc>
                  <a:txBody>
                    <a:bodyPr/>
                    <a:lstStyle/>
                    <a:p>
                      <a:pPr marL="0" marR="0" algn="ctr">
                        <a:lnSpc>
                          <a:spcPct val="107000"/>
                        </a:lnSpc>
                        <a:spcBef>
                          <a:spcPts val="0"/>
                        </a:spcBef>
                        <a:spcAft>
                          <a:spcPts val="0"/>
                        </a:spcAft>
                      </a:pPr>
                      <a:r>
                        <a:rPr lang="en-US" sz="1300">
                          <a:effectLst/>
                        </a:rPr>
                        <a:t>2</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Võ Phước Lộc</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DTH216006</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DH22TH3</a:t>
                      </a:r>
                      <a:endParaRPr lang="en-US" sz="1100">
                        <a:effectLst/>
                        <a:latin typeface="Calibri"/>
                        <a:ea typeface="Calibri"/>
                        <a:cs typeface="Times New Roman"/>
                      </a:endParaRPr>
                    </a:p>
                  </a:txBody>
                  <a:tcPr marL="68580" marR="68580" marT="0" marB="0" anchor="ctr"/>
                </a:tc>
              </a:tr>
              <a:tr h="241300">
                <a:tc>
                  <a:txBody>
                    <a:bodyPr/>
                    <a:lstStyle/>
                    <a:p>
                      <a:pPr marL="0" marR="0" algn="ctr">
                        <a:lnSpc>
                          <a:spcPct val="107000"/>
                        </a:lnSpc>
                        <a:spcBef>
                          <a:spcPts val="0"/>
                        </a:spcBef>
                        <a:spcAft>
                          <a:spcPts val="0"/>
                        </a:spcAft>
                      </a:pPr>
                      <a:r>
                        <a:rPr lang="en-US" sz="1300">
                          <a:effectLst/>
                        </a:rPr>
                        <a:t>3</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Nguyễn Đặng Gia Tường</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DTH216237 </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DH22TH3</a:t>
                      </a:r>
                      <a:endParaRPr lang="en-US" sz="1100">
                        <a:effectLst/>
                        <a:latin typeface="Calibri"/>
                        <a:ea typeface="Calibri"/>
                        <a:cs typeface="Times New Roman"/>
                      </a:endParaRPr>
                    </a:p>
                  </a:txBody>
                  <a:tcPr marL="68580" marR="68580" marT="0" marB="0" anchor="ctr"/>
                </a:tc>
              </a:tr>
              <a:tr h="241300">
                <a:tc>
                  <a:txBody>
                    <a:bodyPr/>
                    <a:lstStyle/>
                    <a:p>
                      <a:pPr marL="0" marR="0" algn="ctr">
                        <a:lnSpc>
                          <a:spcPct val="107000"/>
                        </a:lnSpc>
                        <a:spcBef>
                          <a:spcPts val="0"/>
                        </a:spcBef>
                        <a:spcAft>
                          <a:spcPts val="0"/>
                        </a:spcAft>
                      </a:pPr>
                      <a:r>
                        <a:rPr lang="en-US" sz="1300">
                          <a:effectLst/>
                        </a:rPr>
                        <a:t>4</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dirty="0" err="1">
                          <a:effectLst/>
                        </a:rPr>
                        <a:t>Trần</a:t>
                      </a:r>
                      <a:r>
                        <a:rPr lang="en-US" sz="1300" dirty="0">
                          <a:effectLst/>
                        </a:rPr>
                        <a:t> </a:t>
                      </a:r>
                      <a:r>
                        <a:rPr lang="en-US" sz="1300" dirty="0" err="1">
                          <a:effectLst/>
                        </a:rPr>
                        <a:t>Quang</a:t>
                      </a:r>
                      <a:r>
                        <a:rPr lang="en-US" sz="1300" dirty="0">
                          <a:effectLst/>
                        </a:rPr>
                        <a:t> Minh</a:t>
                      </a:r>
                      <a:endParaRPr lang="en-US" sz="1100" dirty="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a:effectLst/>
                        </a:rPr>
                        <a:t>DTH216023</a:t>
                      </a:r>
                      <a:endParaRPr lang="en-US" sz="1100">
                        <a:effectLst/>
                        <a:latin typeface="Calibri"/>
                        <a:ea typeface="Calibri"/>
                        <a:cs typeface="Times New Roman"/>
                      </a:endParaRPr>
                    </a:p>
                  </a:txBody>
                  <a:tcPr marL="68580" marR="68580" marT="0" marB="0" anchor="ctr"/>
                </a:tc>
                <a:tc>
                  <a:txBody>
                    <a:bodyPr/>
                    <a:lstStyle/>
                    <a:p>
                      <a:pPr marL="0" marR="0" algn="ctr">
                        <a:lnSpc>
                          <a:spcPct val="107000"/>
                        </a:lnSpc>
                        <a:spcBef>
                          <a:spcPts val="0"/>
                        </a:spcBef>
                        <a:spcAft>
                          <a:spcPts val="0"/>
                        </a:spcAft>
                      </a:pPr>
                      <a:r>
                        <a:rPr lang="en-US" sz="1300" dirty="0">
                          <a:effectLst/>
                        </a:rPr>
                        <a:t>DH22TH3</a:t>
                      </a:r>
                      <a:endParaRPr lang="en-US" sz="1100" dirty="0">
                        <a:effectLst/>
                        <a:latin typeface="Calibri"/>
                        <a:ea typeface="Calibri"/>
                        <a:cs typeface="Times New Roman"/>
                      </a:endParaRPr>
                    </a:p>
                  </a:txBody>
                  <a:tcPr marL="68580" marR="68580" marT="0" marB="0" anchor="ctr"/>
                </a:tc>
              </a:tr>
            </a:tbl>
          </a:graphicData>
        </a:graphic>
      </p:graphicFrame>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p21"/>
          <p:cNvSpPr txBox="1">
            <a:spLocks noGrp="1"/>
          </p:cNvSpPr>
          <p:nvPr>
            <p:ph type="body" idx="1"/>
          </p:nvPr>
        </p:nvSpPr>
        <p:spPr>
          <a:xfrm>
            <a:off x="381000" y="1200150"/>
            <a:ext cx="5486400" cy="1219200"/>
          </a:xfrm>
          <a:prstGeom prst="rect">
            <a:avLst/>
          </a:prstGeom>
        </p:spPr>
        <p:txBody>
          <a:bodyPr spcFirstLastPara="1" wrap="square" lIns="91425" tIns="91425" rIns="91425" bIns="91425" anchor="t" anchorCtr="0">
            <a:noAutofit/>
          </a:bodyPr>
          <a:lstStyle/>
          <a:p>
            <a:r>
              <a:rPr lang="en-US" sz="1200" dirty="0"/>
              <a:t>Qua </a:t>
            </a:r>
            <a:r>
              <a:rPr lang="en-US" sz="1200" dirty="0" err="1"/>
              <a:t>trình</a:t>
            </a:r>
            <a:r>
              <a:rPr lang="en-US" sz="1200" dirty="0"/>
              <a:t> </a:t>
            </a:r>
            <a:r>
              <a:rPr lang="en-US" sz="1200" dirty="0" err="1"/>
              <a:t>bày</a:t>
            </a:r>
            <a:r>
              <a:rPr lang="en-US" sz="1200" dirty="0"/>
              <a:t> </a:t>
            </a:r>
            <a:r>
              <a:rPr lang="en-US" sz="1200" dirty="0" err="1"/>
              <a:t>trên</a:t>
            </a:r>
            <a:r>
              <a:rPr lang="en-US" sz="1200" dirty="0"/>
              <a:t> </a:t>
            </a:r>
            <a:r>
              <a:rPr lang="en-US" sz="1200" dirty="0" err="1"/>
              <a:t>chúng</a:t>
            </a:r>
            <a:r>
              <a:rPr lang="en-US" sz="1200" dirty="0"/>
              <a:t> ta </a:t>
            </a:r>
            <a:r>
              <a:rPr lang="en-US" sz="1200" dirty="0" err="1"/>
              <a:t>đã</a:t>
            </a:r>
            <a:r>
              <a:rPr lang="en-US" sz="1200" dirty="0"/>
              <a:t> </a:t>
            </a:r>
            <a:r>
              <a:rPr lang="en-US" sz="1200" dirty="0" err="1"/>
              <a:t>biết</a:t>
            </a:r>
            <a:r>
              <a:rPr lang="en-US" sz="1200" dirty="0"/>
              <a:t> </a:t>
            </a:r>
            <a:r>
              <a:rPr lang="en-US" sz="1200" dirty="0" err="1"/>
              <a:t>cách</a:t>
            </a:r>
            <a:r>
              <a:rPr lang="en-US" sz="1200" dirty="0"/>
              <a:t> </a:t>
            </a:r>
            <a:r>
              <a:rPr lang="en-US" sz="1200" dirty="0" err="1"/>
              <a:t>tạo</a:t>
            </a:r>
            <a:r>
              <a:rPr lang="en-US" sz="1200" dirty="0"/>
              <a:t> </a:t>
            </a:r>
            <a:r>
              <a:rPr lang="en-US" sz="1200" dirty="0" err="1"/>
              <a:t>một</a:t>
            </a:r>
            <a:r>
              <a:rPr lang="en-US" sz="1200" dirty="0"/>
              <a:t> Flash Form </a:t>
            </a:r>
            <a:r>
              <a:rPr lang="en-US" sz="1200" dirty="0" err="1"/>
              <a:t>cũng</a:t>
            </a:r>
            <a:r>
              <a:rPr lang="en-US" sz="1200" dirty="0"/>
              <a:t> </a:t>
            </a:r>
            <a:r>
              <a:rPr lang="en-US" sz="1200" dirty="0" err="1"/>
              <a:t>như</a:t>
            </a:r>
            <a:r>
              <a:rPr lang="en-US" sz="1200" dirty="0"/>
              <a:t> </a:t>
            </a:r>
            <a:r>
              <a:rPr lang="en-US" sz="1200" dirty="0" err="1"/>
              <a:t>một</a:t>
            </a:r>
            <a:r>
              <a:rPr lang="en-US" sz="1200" dirty="0"/>
              <a:t> </a:t>
            </a:r>
            <a:r>
              <a:rPr lang="en-US" sz="1200" dirty="0" err="1"/>
              <a:t>số</a:t>
            </a:r>
            <a:r>
              <a:rPr lang="en-US" sz="1200" dirty="0"/>
              <a:t> </a:t>
            </a:r>
            <a:r>
              <a:rPr lang="en-US" sz="1200" dirty="0" err="1"/>
              <a:t>thành</a:t>
            </a:r>
            <a:r>
              <a:rPr lang="en-US" sz="1200" dirty="0"/>
              <a:t> </a:t>
            </a:r>
            <a:r>
              <a:rPr lang="en-US" sz="1200" dirty="0" err="1"/>
              <a:t>phần</a:t>
            </a:r>
            <a:r>
              <a:rPr lang="en-US" sz="1200" dirty="0"/>
              <a:t> </a:t>
            </a:r>
            <a:r>
              <a:rPr lang="en-US" sz="1200" dirty="0" err="1"/>
              <a:t>thú</a:t>
            </a:r>
            <a:r>
              <a:rPr lang="en-US" sz="1200" dirty="0"/>
              <a:t> </a:t>
            </a:r>
            <a:r>
              <a:rPr lang="en-US" sz="1200" dirty="0" err="1"/>
              <a:t>vị</a:t>
            </a:r>
            <a:r>
              <a:rPr lang="en-US" sz="1200" dirty="0"/>
              <a:t> </a:t>
            </a:r>
            <a:r>
              <a:rPr lang="en-US" sz="1200" dirty="0" err="1"/>
              <a:t>khác</a:t>
            </a:r>
            <a:r>
              <a:rPr lang="en-US" sz="1200" dirty="0"/>
              <a:t> </a:t>
            </a:r>
            <a:r>
              <a:rPr lang="en-US" sz="1200" dirty="0" err="1"/>
              <a:t>của</a:t>
            </a:r>
            <a:r>
              <a:rPr lang="en-US" sz="1200" dirty="0"/>
              <a:t> c#. </a:t>
            </a:r>
            <a:r>
              <a:rPr lang="en-US" sz="1200" dirty="0" err="1"/>
              <a:t>Sử</a:t>
            </a:r>
            <a:r>
              <a:rPr lang="en-US" sz="1200" dirty="0"/>
              <a:t> </a:t>
            </a:r>
            <a:r>
              <a:rPr lang="en-US" sz="1200" dirty="0" err="1"/>
              <a:t>dụng</a:t>
            </a:r>
            <a:r>
              <a:rPr lang="en-US" sz="1200" dirty="0"/>
              <a:t> </a:t>
            </a:r>
            <a:r>
              <a:rPr lang="en-US" sz="1200" dirty="0" smtClean="0"/>
              <a:t>FLASH FORM </a:t>
            </a:r>
            <a:r>
              <a:rPr lang="en-US" sz="1200" dirty="0" err="1" smtClean="0"/>
              <a:t>có</a:t>
            </a:r>
            <a:r>
              <a:rPr lang="en-US" sz="1200" dirty="0" smtClean="0"/>
              <a:t> </a:t>
            </a:r>
            <a:r>
              <a:rPr lang="en-US" sz="1200" dirty="0" err="1"/>
              <a:t>thể</a:t>
            </a:r>
            <a:r>
              <a:rPr lang="en-US" sz="1200" dirty="0"/>
              <a:t> </a:t>
            </a:r>
            <a:r>
              <a:rPr lang="en-US" sz="1200" dirty="0" err="1"/>
              <a:t>mang</a:t>
            </a:r>
            <a:r>
              <a:rPr lang="en-US" sz="1200" dirty="0"/>
              <a:t> </a:t>
            </a:r>
            <a:r>
              <a:rPr lang="en-US" sz="1200" dirty="0" err="1"/>
              <a:t>lại</a:t>
            </a:r>
            <a:r>
              <a:rPr lang="en-US" sz="1200" dirty="0"/>
              <a:t> </a:t>
            </a:r>
            <a:r>
              <a:rPr lang="en-US" sz="1200" dirty="0" err="1"/>
              <a:t>nhiều</a:t>
            </a:r>
            <a:r>
              <a:rPr lang="en-US" sz="1200" dirty="0"/>
              <a:t> </a:t>
            </a:r>
            <a:r>
              <a:rPr lang="en-US" sz="1200" dirty="0" err="1"/>
              <a:t>lợi</a:t>
            </a:r>
            <a:r>
              <a:rPr lang="en-US" sz="1200" dirty="0"/>
              <a:t> </a:t>
            </a:r>
            <a:r>
              <a:rPr lang="en-US" sz="1200" dirty="0" err="1"/>
              <a:t>ích</a:t>
            </a:r>
            <a:r>
              <a:rPr lang="en-US" sz="1200" dirty="0"/>
              <a:t> </a:t>
            </a:r>
            <a:r>
              <a:rPr lang="en-US" sz="1200" dirty="0" err="1"/>
              <a:t>cho</a:t>
            </a:r>
            <a:r>
              <a:rPr lang="en-US" sz="1200" dirty="0"/>
              <a:t> </a:t>
            </a:r>
            <a:r>
              <a:rPr lang="en-US" sz="1200" dirty="0" err="1"/>
              <a:t>ứng</a:t>
            </a:r>
            <a:r>
              <a:rPr lang="en-US" sz="1200" dirty="0"/>
              <a:t> </a:t>
            </a:r>
            <a:r>
              <a:rPr lang="en-US" sz="1200" dirty="0" err="1"/>
              <a:t>dụng</a:t>
            </a:r>
            <a:r>
              <a:rPr lang="en-US" sz="1200" dirty="0"/>
              <a:t> </a:t>
            </a:r>
            <a:r>
              <a:rPr lang="en-US" sz="1200" dirty="0" err="1"/>
              <a:t>của</a:t>
            </a:r>
            <a:r>
              <a:rPr lang="en-US" sz="1200" dirty="0"/>
              <a:t> </a:t>
            </a:r>
            <a:r>
              <a:rPr lang="en-US" sz="1200" dirty="0" err="1"/>
              <a:t>bạn</a:t>
            </a:r>
            <a:r>
              <a:rPr lang="en-US" sz="1200" dirty="0"/>
              <a:t>. </a:t>
            </a:r>
            <a:r>
              <a:rPr lang="en-US" sz="1200" dirty="0" err="1"/>
              <a:t>Tuy</a:t>
            </a:r>
            <a:r>
              <a:rPr lang="en-US" sz="1200" dirty="0"/>
              <a:t> </a:t>
            </a:r>
            <a:r>
              <a:rPr lang="en-US" sz="1200" dirty="0" err="1"/>
              <a:t>nhiên</a:t>
            </a:r>
            <a:r>
              <a:rPr lang="en-US" sz="1200" dirty="0"/>
              <a:t>, </a:t>
            </a:r>
            <a:r>
              <a:rPr lang="en-US" sz="1200" dirty="0" err="1"/>
              <a:t>bạn</a:t>
            </a:r>
            <a:r>
              <a:rPr lang="en-US" sz="1200" dirty="0"/>
              <a:t> </a:t>
            </a:r>
            <a:r>
              <a:rPr lang="en-US" sz="1200" dirty="0" err="1"/>
              <a:t>nên</a:t>
            </a:r>
            <a:r>
              <a:rPr lang="en-US" sz="1200" dirty="0"/>
              <a:t> </a:t>
            </a:r>
            <a:r>
              <a:rPr lang="en-US" sz="1200" dirty="0" err="1"/>
              <a:t>sử</a:t>
            </a:r>
            <a:r>
              <a:rPr lang="en-US" sz="1200" dirty="0"/>
              <a:t> </a:t>
            </a:r>
            <a:r>
              <a:rPr lang="en-US" sz="1200" dirty="0" err="1"/>
              <a:t>dụng</a:t>
            </a:r>
            <a:r>
              <a:rPr lang="en-US" sz="1200" dirty="0"/>
              <a:t> </a:t>
            </a:r>
            <a:r>
              <a:rPr lang="en-US" sz="1200" dirty="0" err="1"/>
              <a:t>nó</a:t>
            </a:r>
            <a:r>
              <a:rPr lang="en-US" sz="1200" dirty="0"/>
              <a:t> </a:t>
            </a:r>
            <a:r>
              <a:rPr lang="en-US" sz="1200" dirty="0" err="1"/>
              <a:t>một</a:t>
            </a:r>
            <a:r>
              <a:rPr lang="en-US" sz="1200" dirty="0"/>
              <a:t> </a:t>
            </a:r>
            <a:r>
              <a:rPr lang="en-US" sz="1200" dirty="0" err="1"/>
              <a:t>cách</a:t>
            </a:r>
            <a:r>
              <a:rPr lang="en-US" sz="1200" dirty="0"/>
              <a:t> </a:t>
            </a:r>
            <a:r>
              <a:rPr lang="en-US" sz="1200" dirty="0" err="1"/>
              <a:t>hợp</a:t>
            </a:r>
            <a:r>
              <a:rPr lang="en-US" sz="1200" dirty="0"/>
              <a:t> </a:t>
            </a:r>
            <a:r>
              <a:rPr lang="en-US" sz="1200" dirty="0" err="1"/>
              <a:t>lý</a:t>
            </a:r>
            <a:r>
              <a:rPr lang="en-US" sz="1200" dirty="0"/>
              <a:t> </a:t>
            </a:r>
            <a:r>
              <a:rPr lang="en-US" sz="1200" dirty="0" err="1"/>
              <a:t>để</a:t>
            </a:r>
            <a:r>
              <a:rPr lang="en-US" sz="1200" dirty="0"/>
              <a:t> </a:t>
            </a:r>
            <a:r>
              <a:rPr lang="en-US" sz="1200" dirty="0" err="1"/>
              <a:t>tránh</a:t>
            </a:r>
            <a:r>
              <a:rPr lang="en-US" sz="1200" dirty="0"/>
              <a:t> </a:t>
            </a:r>
            <a:r>
              <a:rPr lang="en-US" sz="1200" dirty="0" err="1"/>
              <a:t>gây</a:t>
            </a:r>
            <a:r>
              <a:rPr lang="en-US" sz="1200" dirty="0"/>
              <a:t> </a:t>
            </a:r>
            <a:r>
              <a:rPr lang="en-US" sz="1200" dirty="0" err="1"/>
              <a:t>khó</a:t>
            </a:r>
            <a:r>
              <a:rPr lang="en-US" sz="1200" dirty="0"/>
              <a:t> </a:t>
            </a:r>
            <a:r>
              <a:rPr lang="en-US" sz="1200" dirty="0" err="1"/>
              <a:t>chịu</a:t>
            </a:r>
            <a:r>
              <a:rPr lang="en-US" sz="1200" dirty="0"/>
              <a:t> </a:t>
            </a:r>
            <a:r>
              <a:rPr lang="en-US" sz="1200" dirty="0" err="1"/>
              <a:t>cho</a:t>
            </a:r>
            <a:r>
              <a:rPr lang="en-US" sz="1200" dirty="0"/>
              <a:t> </a:t>
            </a:r>
            <a:r>
              <a:rPr lang="en-US" sz="1200" dirty="0" err="1"/>
              <a:t>người</a:t>
            </a:r>
            <a:r>
              <a:rPr lang="en-US" sz="1200" dirty="0"/>
              <a:t> </a:t>
            </a:r>
            <a:r>
              <a:rPr lang="en-US" sz="1200" dirty="0" err="1"/>
              <a:t>dùng</a:t>
            </a:r>
            <a:r>
              <a:rPr lang="en-US" sz="1200" dirty="0"/>
              <a:t>.</a:t>
            </a:r>
          </a:p>
        </p:txBody>
      </p:sp>
      <p:sp>
        <p:nvSpPr>
          <p:cNvPr id="187" name="Google Shape;187;p21"/>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KẾT LUẬN</a:t>
            </a:r>
            <a:endParaRPr dirty="0"/>
          </a:p>
        </p:txBody>
      </p:sp>
      <p:sp>
        <p:nvSpPr>
          <p:cNvPr id="189" name="Google Shape;189;p21"/>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20</a:t>
            </a:fld>
            <a:endParaRPr/>
          </a:p>
        </p:txBody>
      </p:sp>
      <p:pic>
        <p:nvPicPr>
          <p:cNvPr id="190" name="Google Shape;190;p21" descr="photo-1483560403379-e98150f47baa"/>
          <p:cNvPicPr preferRelativeResize="0"/>
          <p:nvPr/>
        </p:nvPicPr>
        <p:blipFill rotWithShape="1">
          <a:blip r:embed="rId3">
            <a:alphaModFix/>
          </a:blip>
          <a:srcRect l="33875" r="40528"/>
          <a:stretch/>
        </p:blipFill>
        <p:spPr>
          <a:xfrm>
            <a:off x="7169200" y="0"/>
            <a:ext cx="1974799" cy="5143500"/>
          </a:xfrm>
          <a:prstGeom prst="rect">
            <a:avLst/>
          </a:prstGeom>
          <a:noFill/>
          <a:ln>
            <a:noFill/>
          </a:ln>
        </p:spPr>
      </p:pic>
      <p:pic>
        <p:nvPicPr>
          <p:cNvPr id="1026" name="Picture 2" descr="Splash Image | WinForms Controls | DevExpress Documentation"/>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8471" y="2266951"/>
            <a:ext cx="3222171" cy="21336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Skin Splash Screen | WinForms Controls | DevExpress Documentation"/>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038600" y="2419350"/>
            <a:ext cx="2895600" cy="1752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90322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86">
                                            <p:txEl>
                                              <p:pRg st="0" end="0"/>
                                            </p:txEl>
                                          </p:spTgt>
                                        </p:tgtEl>
                                        <p:attrNameLst>
                                          <p:attrName>style.visibility</p:attrName>
                                        </p:attrNameLst>
                                      </p:cBhvr>
                                      <p:to>
                                        <p:strVal val="visible"/>
                                      </p:to>
                                    </p:set>
                                    <p:anim calcmode="lin" valueType="num">
                                      <p:cBhvr additive="base">
                                        <p:cTn id="7" dur="500" fill="hold"/>
                                        <p:tgtEl>
                                          <p:spTgt spid="18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8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2" presetClass="entr" presetSubtype="4" fill="hold" nodeType="clickEffect">
                                  <p:stCondLst>
                                    <p:cond delay="0"/>
                                  </p:stCondLst>
                                  <p:childTnLst>
                                    <p:set>
                                      <p:cBhvr>
                                        <p:cTn id="12" dur="1" fill="hold">
                                          <p:stCondLst>
                                            <p:cond delay="0"/>
                                          </p:stCondLst>
                                        </p:cTn>
                                        <p:tgtEl>
                                          <p:spTgt spid="1026"/>
                                        </p:tgtEl>
                                        <p:attrNameLst>
                                          <p:attrName>style.visibility</p:attrName>
                                        </p:attrNameLst>
                                      </p:cBhvr>
                                      <p:to>
                                        <p:strVal val="visible"/>
                                      </p:to>
                                    </p:set>
                                    <p:animEffect transition="in" filter="wipe(down)">
                                      <p:cBhvr>
                                        <p:cTn id="13" dur="500"/>
                                        <p:tgtEl>
                                          <p:spTgt spid="1026"/>
                                        </p:tgtEl>
                                      </p:cBhvr>
                                    </p:animEffect>
                                  </p:childTnLst>
                                </p:cTn>
                              </p:par>
                              <p:par>
                                <p:cTn id="14" presetID="22" presetClass="entr" presetSubtype="4" fill="hold" nodeType="withEffect">
                                  <p:stCondLst>
                                    <p:cond delay="0"/>
                                  </p:stCondLst>
                                  <p:childTnLst>
                                    <p:set>
                                      <p:cBhvr>
                                        <p:cTn id="15" dur="1" fill="hold">
                                          <p:stCondLst>
                                            <p:cond delay="0"/>
                                          </p:stCondLst>
                                        </p:cTn>
                                        <p:tgtEl>
                                          <p:spTgt spid="1028"/>
                                        </p:tgtEl>
                                        <p:attrNameLst>
                                          <p:attrName>style.visibility</p:attrName>
                                        </p:attrNameLst>
                                      </p:cBhvr>
                                      <p:to>
                                        <p:strVal val="visible"/>
                                      </p:to>
                                    </p:set>
                                    <p:animEffect transition="in" filter="wipe(down)">
                                      <p:cBhvr>
                                        <p:cTn id="16"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6"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1"/>
        <p:cNvGrpSpPr/>
        <p:nvPr/>
      </p:nvGrpSpPr>
      <p:grpSpPr>
        <a:xfrm>
          <a:off x="0" y="0"/>
          <a:ext cx="0" cy="0"/>
          <a:chOff x="0" y="0"/>
          <a:chExt cx="0" cy="0"/>
        </a:xfrm>
      </p:grpSpPr>
      <p:sp>
        <p:nvSpPr>
          <p:cNvPr id="362" name="Google Shape;362;p36"/>
          <p:cNvSpPr txBox="1">
            <a:spLocks noGrp="1"/>
          </p:cNvSpPr>
          <p:nvPr>
            <p:ph type="sldNum" idx="12"/>
          </p:nvPr>
        </p:nvSpPr>
        <p:spPr>
          <a:xfrm>
            <a:off x="7565809"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21</a:t>
            </a:fld>
            <a:endParaRPr/>
          </a:p>
        </p:txBody>
      </p:sp>
      <p:sp>
        <p:nvSpPr>
          <p:cNvPr id="363" name="Google Shape;363;p36"/>
          <p:cNvSpPr txBox="1">
            <a:spLocks noGrp="1"/>
          </p:cNvSpPr>
          <p:nvPr>
            <p:ph type="title" idx="4294967295"/>
          </p:nvPr>
        </p:nvSpPr>
        <p:spPr>
          <a:xfrm>
            <a:off x="755125" y="1477700"/>
            <a:ext cx="5003400" cy="7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6000">
                <a:solidFill>
                  <a:schemeClr val="accent4"/>
                </a:solidFill>
              </a:rPr>
              <a:t>Thanks!</a:t>
            </a:r>
            <a:endParaRPr sz="6000">
              <a:solidFill>
                <a:schemeClr val="accent4"/>
              </a:solidFill>
            </a:endParaRPr>
          </a:p>
        </p:txBody>
      </p:sp>
      <p:sp>
        <p:nvSpPr>
          <p:cNvPr id="364" name="Google Shape;364;p36"/>
          <p:cNvSpPr txBox="1">
            <a:spLocks noGrp="1"/>
          </p:cNvSpPr>
          <p:nvPr>
            <p:ph type="body" idx="4294967295"/>
          </p:nvPr>
        </p:nvSpPr>
        <p:spPr>
          <a:xfrm>
            <a:off x="755125" y="2100750"/>
            <a:ext cx="5003400" cy="2049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3600" b="1" dirty="0"/>
              <a:t>Any questions</a:t>
            </a:r>
            <a:r>
              <a:rPr lang="en" sz="3600" b="1" dirty="0" smtClean="0"/>
              <a:t>?</a:t>
            </a:r>
            <a:endParaRPr dirty="0"/>
          </a:p>
        </p:txBody>
      </p:sp>
      <p:pic>
        <p:nvPicPr>
          <p:cNvPr id="365" name="Google Shape;365;p36" descr="5.jpg"/>
          <p:cNvPicPr preferRelativeResize="0"/>
          <p:nvPr/>
        </p:nvPicPr>
        <p:blipFill rotWithShape="1">
          <a:blip r:embed="rId3">
            <a:alphaModFix/>
          </a:blip>
          <a:srcRect l="37369" r="37369"/>
          <a:stretch/>
        </p:blipFill>
        <p:spPr>
          <a:xfrm>
            <a:off x="5888700" y="0"/>
            <a:ext cx="2309798"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6"/>
          <p:cNvSpPr txBox="1">
            <a:spLocks noGrp="1"/>
          </p:cNvSpPr>
          <p:nvPr>
            <p:ph type="title" idx="4294967295"/>
          </p:nvPr>
        </p:nvSpPr>
        <p:spPr>
          <a:xfrm>
            <a:off x="685800" y="514350"/>
            <a:ext cx="5003400" cy="7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200" dirty="0" smtClean="0">
                <a:solidFill>
                  <a:srgbClr val="16A3E0"/>
                </a:solidFill>
              </a:rPr>
              <a:t>GIỚI THIỆU</a:t>
            </a:r>
            <a:endParaRPr sz="3200" dirty="0">
              <a:solidFill>
                <a:srgbClr val="16A3E0"/>
              </a:solidFill>
            </a:endParaRPr>
          </a:p>
        </p:txBody>
      </p:sp>
      <p:sp>
        <p:nvSpPr>
          <p:cNvPr id="136" name="Google Shape;136;p16"/>
          <p:cNvSpPr txBox="1">
            <a:spLocks noGrp="1"/>
          </p:cNvSpPr>
          <p:nvPr>
            <p:ph type="body" idx="4294967295"/>
          </p:nvPr>
        </p:nvSpPr>
        <p:spPr>
          <a:xfrm>
            <a:off x="762000" y="1200150"/>
            <a:ext cx="5003400" cy="2514600"/>
          </a:xfrm>
          <a:prstGeom prst="rect">
            <a:avLst/>
          </a:prstGeom>
        </p:spPr>
        <p:txBody>
          <a:bodyPr spcFirstLastPara="1" wrap="square" lIns="91425" tIns="91425" rIns="91425" bIns="91425" anchor="t" anchorCtr="0">
            <a:noAutofit/>
          </a:bodyPr>
          <a:lstStyle/>
          <a:p>
            <a:pPr marL="285750" lvl="0" indent="-285750" algn="l" rtl="0">
              <a:spcBef>
                <a:spcPts val="600"/>
              </a:spcBef>
              <a:spcAft>
                <a:spcPts val="0"/>
              </a:spcAft>
              <a:buFont typeface="Wingdings" pitchFamily="2" charset="2"/>
              <a:buChar char="Ø"/>
            </a:pPr>
            <a:r>
              <a:rPr lang="en-US" sz="1600" dirty="0" smtClean="0"/>
              <a:t>Flash </a:t>
            </a:r>
            <a:r>
              <a:rPr lang="en-US" sz="1600" dirty="0"/>
              <a:t>form </a:t>
            </a:r>
            <a:r>
              <a:rPr lang="en-US" sz="1600" dirty="0" err="1"/>
              <a:t>là</a:t>
            </a:r>
            <a:r>
              <a:rPr lang="en-US" sz="1600" dirty="0"/>
              <a:t> </a:t>
            </a:r>
            <a:r>
              <a:rPr lang="en-US" sz="1600" dirty="0" err="1"/>
              <a:t>một</a:t>
            </a:r>
            <a:r>
              <a:rPr lang="en-US" sz="1600" dirty="0"/>
              <a:t> </a:t>
            </a:r>
            <a:r>
              <a:rPr lang="en-US" sz="1600" dirty="0" err="1"/>
              <a:t>thành</a:t>
            </a:r>
            <a:r>
              <a:rPr lang="en-US" sz="1600" dirty="0"/>
              <a:t> </a:t>
            </a:r>
            <a:r>
              <a:rPr lang="en-US" sz="1600" dirty="0" err="1"/>
              <a:t>phần</a:t>
            </a:r>
            <a:r>
              <a:rPr lang="en-US" sz="1600" dirty="0"/>
              <a:t> </a:t>
            </a:r>
            <a:r>
              <a:rPr lang="en-US" sz="1600" dirty="0" err="1"/>
              <a:t>quan</a:t>
            </a:r>
            <a:r>
              <a:rPr lang="en-US" sz="1600" dirty="0"/>
              <a:t> </a:t>
            </a:r>
            <a:r>
              <a:rPr lang="en-US" sz="1600" dirty="0" err="1"/>
              <a:t>trong</a:t>
            </a:r>
            <a:r>
              <a:rPr lang="en-US" sz="1600" dirty="0"/>
              <a:t> </a:t>
            </a:r>
            <a:r>
              <a:rPr lang="en-US" sz="1600" dirty="0" err="1"/>
              <a:t>các</a:t>
            </a:r>
            <a:r>
              <a:rPr lang="en-US" sz="1600" dirty="0"/>
              <a:t> </a:t>
            </a:r>
            <a:r>
              <a:rPr lang="en-US" sz="1600" dirty="0" err="1"/>
              <a:t>giao</a:t>
            </a:r>
            <a:r>
              <a:rPr lang="en-US" sz="1600" dirty="0"/>
              <a:t> </a:t>
            </a:r>
            <a:r>
              <a:rPr lang="en-US" sz="1600" dirty="0" err="1"/>
              <a:t>diện</a:t>
            </a:r>
            <a:r>
              <a:rPr lang="en-US" sz="1600" dirty="0"/>
              <a:t> </a:t>
            </a:r>
            <a:r>
              <a:rPr lang="en-US" sz="1600" dirty="0" err="1"/>
              <a:t>thường</a:t>
            </a:r>
            <a:r>
              <a:rPr lang="en-US" sz="1600" dirty="0"/>
              <a:t> </a:t>
            </a:r>
            <a:r>
              <a:rPr lang="en-US" sz="1600" dirty="0" err="1"/>
              <a:t>của</a:t>
            </a:r>
            <a:r>
              <a:rPr lang="en-US" sz="1600" dirty="0"/>
              <a:t> </a:t>
            </a:r>
            <a:r>
              <a:rPr lang="en-US" sz="1600" dirty="0" err="1"/>
              <a:t>một</a:t>
            </a:r>
            <a:r>
              <a:rPr lang="en-US" sz="1600" dirty="0"/>
              <a:t> </a:t>
            </a:r>
            <a:r>
              <a:rPr lang="en-US" sz="1600" dirty="0" err="1"/>
              <a:t>chương</a:t>
            </a:r>
            <a:r>
              <a:rPr lang="en-US" sz="1600" dirty="0"/>
              <a:t> </a:t>
            </a:r>
            <a:r>
              <a:rPr lang="en-US" sz="1600" dirty="0" err="1"/>
              <a:t>trình</a:t>
            </a:r>
            <a:r>
              <a:rPr lang="en-US" sz="1600" dirty="0"/>
              <a:t> </a:t>
            </a:r>
            <a:r>
              <a:rPr lang="en-US" sz="1600" dirty="0" err="1"/>
              <a:t>quản</a:t>
            </a:r>
            <a:r>
              <a:rPr lang="en-US" sz="1600" dirty="0"/>
              <a:t> </a:t>
            </a:r>
            <a:r>
              <a:rPr lang="en-US" sz="1600" dirty="0" err="1"/>
              <a:t>lý</a:t>
            </a:r>
            <a:r>
              <a:rPr lang="en-US" sz="1600" dirty="0"/>
              <a:t>. </a:t>
            </a:r>
            <a:endParaRPr lang="en-US" sz="1600" dirty="0" smtClean="0"/>
          </a:p>
          <a:p>
            <a:pPr marL="285750" lvl="0" indent="-285750" algn="l" rtl="0">
              <a:spcBef>
                <a:spcPts val="600"/>
              </a:spcBef>
              <a:spcAft>
                <a:spcPts val="0"/>
              </a:spcAft>
              <a:buFont typeface="Wingdings" pitchFamily="2" charset="2"/>
              <a:buChar char="Ø"/>
            </a:pPr>
            <a:r>
              <a:rPr lang="en-US" sz="1600" dirty="0" err="1" smtClean="0"/>
              <a:t>Khi</a:t>
            </a:r>
            <a:r>
              <a:rPr lang="en-US" sz="1600" dirty="0" smtClean="0"/>
              <a:t> </a:t>
            </a:r>
            <a:r>
              <a:rPr lang="en-US" sz="1600" dirty="0" err="1"/>
              <a:t>chạy</a:t>
            </a:r>
            <a:r>
              <a:rPr lang="en-US" sz="1600" dirty="0"/>
              <a:t> </a:t>
            </a:r>
            <a:r>
              <a:rPr lang="en-US" sz="1600" dirty="0" err="1"/>
              <a:t>một</a:t>
            </a:r>
            <a:r>
              <a:rPr lang="en-US" sz="1600" dirty="0"/>
              <a:t> </a:t>
            </a:r>
            <a:r>
              <a:rPr lang="en-US" sz="1600" dirty="0" err="1"/>
              <a:t>chương</a:t>
            </a:r>
            <a:r>
              <a:rPr lang="en-US" sz="1600" dirty="0"/>
              <a:t> </a:t>
            </a:r>
            <a:r>
              <a:rPr lang="en-US" sz="1600" dirty="0" err="1"/>
              <a:t>trình</a:t>
            </a:r>
            <a:r>
              <a:rPr lang="en-US" sz="1600" dirty="0"/>
              <a:t> </a:t>
            </a:r>
            <a:r>
              <a:rPr lang="en-US" sz="1600" dirty="0" err="1"/>
              <a:t>thì</a:t>
            </a:r>
            <a:r>
              <a:rPr lang="en-US" sz="1600" dirty="0"/>
              <a:t> </a:t>
            </a:r>
            <a:r>
              <a:rPr lang="en-US" sz="1600" dirty="0" err="1"/>
              <a:t>hệ</a:t>
            </a:r>
            <a:r>
              <a:rPr lang="en-US" sz="1600" dirty="0"/>
              <a:t> </a:t>
            </a:r>
            <a:r>
              <a:rPr lang="en-US" sz="1600" dirty="0" err="1"/>
              <a:t>thống</a:t>
            </a:r>
            <a:r>
              <a:rPr lang="en-US" sz="1600" dirty="0"/>
              <a:t> </a:t>
            </a:r>
            <a:r>
              <a:rPr lang="en-US" sz="1600" dirty="0" err="1"/>
              <a:t>sẽ</a:t>
            </a:r>
            <a:r>
              <a:rPr lang="en-US" sz="1600" dirty="0"/>
              <a:t> </a:t>
            </a:r>
            <a:r>
              <a:rPr lang="en-US" sz="1600" dirty="0" err="1"/>
              <a:t>chờ</a:t>
            </a:r>
            <a:r>
              <a:rPr lang="en-US" sz="1600" dirty="0"/>
              <a:t> load </a:t>
            </a:r>
            <a:r>
              <a:rPr lang="en-US" sz="1600" dirty="0" err="1"/>
              <a:t>chương</a:t>
            </a:r>
            <a:r>
              <a:rPr lang="en-US" sz="1600" dirty="0"/>
              <a:t> </a:t>
            </a:r>
            <a:r>
              <a:rPr lang="en-US" sz="1600" dirty="0" err="1"/>
              <a:t>trình</a:t>
            </a:r>
            <a:r>
              <a:rPr lang="en-US" sz="1600" dirty="0"/>
              <a:t>, </a:t>
            </a:r>
            <a:r>
              <a:rPr lang="en-US" sz="1600" dirty="0" err="1"/>
              <a:t>cấu</a:t>
            </a:r>
            <a:r>
              <a:rPr lang="en-US" sz="1600" dirty="0"/>
              <a:t> </a:t>
            </a:r>
            <a:r>
              <a:rPr lang="en-US" sz="1600" dirty="0" err="1"/>
              <a:t>hình</a:t>
            </a:r>
            <a:r>
              <a:rPr lang="en-US" sz="1600" dirty="0"/>
              <a:t> </a:t>
            </a:r>
            <a:r>
              <a:rPr lang="en-US" sz="1600" dirty="0" err="1"/>
              <a:t>hệ</a:t>
            </a:r>
            <a:r>
              <a:rPr lang="en-US" sz="1600" dirty="0"/>
              <a:t> </a:t>
            </a:r>
            <a:r>
              <a:rPr lang="en-US" sz="1600" dirty="0" err="1"/>
              <a:t>thống</a:t>
            </a:r>
            <a:r>
              <a:rPr lang="en-US" sz="1600" dirty="0"/>
              <a:t> </a:t>
            </a:r>
            <a:r>
              <a:rPr lang="en-US" sz="1600" dirty="0" err="1"/>
              <a:t>vì</a:t>
            </a:r>
            <a:r>
              <a:rPr lang="en-US" sz="1600" dirty="0"/>
              <a:t> </a:t>
            </a:r>
            <a:r>
              <a:rPr lang="en-US" sz="1600" dirty="0" err="1"/>
              <a:t>vậy</a:t>
            </a:r>
            <a:r>
              <a:rPr lang="en-US" sz="1600" dirty="0"/>
              <a:t> ta </a:t>
            </a:r>
            <a:r>
              <a:rPr lang="en-US" sz="1600" dirty="0" err="1"/>
              <a:t>cần</a:t>
            </a:r>
            <a:r>
              <a:rPr lang="en-US" sz="1600" dirty="0"/>
              <a:t> </a:t>
            </a:r>
            <a:r>
              <a:rPr lang="en-US" sz="1600" dirty="0" err="1"/>
              <a:t>có</a:t>
            </a:r>
            <a:r>
              <a:rPr lang="en-US" sz="1600" dirty="0"/>
              <a:t> form </a:t>
            </a:r>
            <a:r>
              <a:rPr lang="en-US" sz="1600" dirty="0" err="1"/>
              <a:t>thể</a:t>
            </a:r>
            <a:r>
              <a:rPr lang="en-US" sz="1600" dirty="0"/>
              <a:t> </a:t>
            </a:r>
            <a:r>
              <a:rPr lang="en-US" sz="1600" dirty="0" err="1"/>
              <a:t>hiện</a:t>
            </a:r>
            <a:r>
              <a:rPr lang="en-US" sz="1600" dirty="0"/>
              <a:t> </a:t>
            </a:r>
            <a:r>
              <a:rPr lang="en-US" sz="1600" dirty="0" err="1"/>
              <a:t>khoản</a:t>
            </a:r>
            <a:r>
              <a:rPr lang="en-US" sz="1600" dirty="0"/>
              <a:t> </a:t>
            </a:r>
            <a:r>
              <a:rPr lang="en-US" sz="1600" dirty="0" err="1"/>
              <a:t>thời</a:t>
            </a:r>
            <a:r>
              <a:rPr lang="en-US" sz="1600" dirty="0"/>
              <a:t> </a:t>
            </a:r>
            <a:r>
              <a:rPr lang="en-US" sz="1600" dirty="0" err="1"/>
              <a:t>gian</a:t>
            </a:r>
            <a:r>
              <a:rPr lang="en-US" sz="1600" dirty="0"/>
              <a:t> </a:t>
            </a:r>
            <a:r>
              <a:rPr lang="en-US" sz="1600" dirty="0" err="1"/>
              <a:t>chờ</a:t>
            </a:r>
            <a:r>
              <a:rPr lang="en-US" sz="1600" dirty="0"/>
              <a:t> </a:t>
            </a:r>
            <a:r>
              <a:rPr lang="en-US" sz="1600" dirty="0" err="1"/>
              <a:t>đó</a:t>
            </a:r>
            <a:r>
              <a:rPr lang="en-US" sz="1600" dirty="0"/>
              <a:t> </a:t>
            </a:r>
            <a:r>
              <a:rPr lang="en-US" sz="1600" dirty="0" err="1"/>
              <a:t>để</a:t>
            </a:r>
            <a:r>
              <a:rPr lang="en-US" sz="1600" dirty="0"/>
              <a:t> </a:t>
            </a:r>
            <a:r>
              <a:rPr lang="en-US" sz="1600" dirty="0" err="1"/>
              <a:t>tăng</a:t>
            </a:r>
            <a:r>
              <a:rPr lang="en-US" sz="1600" dirty="0"/>
              <a:t> </a:t>
            </a:r>
            <a:r>
              <a:rPr lang="en-US" sz="1600" dirty="0" err="1"/>
              <a:t>trải</a:t>
            </a:r>
            <a:r>
              <a:rPr lang="en-US" sz="1600" dirty="0"/>
              <a:t> </a:t>
            </a:r>
            <a:r>
              <a:rPr lang="en-US" sz="1600" dirty="0" err="1"/>
              <a:t>nghiệm</a:t>
            </a:r>
            <a:r>
              <a:rPr lang="en-US" sz="1600" dirty="0"/>
              <a:t> </a:t>
            </a:r>
            <a:r>
              <a:rPr lang="en-US" sz="1600" dirty="0" err="1"/>
              <a:t>người</a:t>
            </a:r>
            <a:r>
              <a:rPr lang="en-US" sz="1600" dirty="0"/>
              <a:t> </a:t>
            </a:r>
            <a:r>
              <a:rPr lang="en-US" sz="1600" dirty="0" err="1"/>
              <a:t>dùng</a:t>
            </a:r>
            <a:r>
              <a:rPr lang="en-US" sz="1600" dirty="0"/>
              <a:t>, </a:t>
            </a:r>
            <a:r>
              <a:rPr lang="en-US" sz="1600" dirty="0" err="1"/>
              <a:t>tránh</a:t>
            </a:r>
            <a:r>
              <a:rPr lang="en-US" sz="1600" dirty="0"/>
              <a:t> </a:t>
            </a:r>
            <a:r>
              <a:rPr lang="en-US" sz="1600" dirty="0" err="1"/>
              <a:t>trường</a:t>
            </a:r>
            <a:r>
              <a:rPr lang="en-US" sz="1600" dirty="0"/>
              <a:t> </a:t>
            </a:r>
            <a:r>
              <a:rPr lang="en-US" sz="1600" dirty="0" err="1"/>
              <a:t>hợp</a:t>
            </a:r>
            <a:r>
              <a:rPr lang="en-US" sz="1600" dirty="0"/>
              <a:t> </a:t>
            </a:r>
            <a:r>
              <a:rPr lang="en-US" sz="1600" dirty="0" err="1"/>
              <a:t>khi</a:t>
            </a:r>
            <a:r>
              <a:rPr lang="en-US" sz="1600" dirty="0"/>
              <a:t> </a:t>
            </a:r>
            <a:r>
              <a:rPr lang="en-US" sz="1600" dirty="0" err="1"/>
              <a:t>chương</a:t>
            </a:r>
            <a:r>
              <a:rPr lang="en-US" sz="1600" dirty="0"/>
              <a:t> </a:t>
            </a:r>
            <a:r>
              <a:rPr lang="en-US" sz="1600" dirty="0" err="1"/>
              <a:t>trình</a:t>
            </a:r>
            <a:r>
              <a:rPr lang="en-US" sz="1600" dirty="0"/>
              <a:t> </a:t>
            </a:r>
            <a:r>
              <a:rPr lang="en-US" sz="1600" dirty="0" err="1"/>
              <a:t>đang</a:t>
            </a:r>
            <a:r>
              <a:rPr lang="en-US" sz="1600" dirty="0"/>
              <a:t> </a:t>
            </a:r>
            <a:r>
              <a:rPr lang="en-US" sz="1600" dirty="0" err="1"/>
              <a:t>xử</a:t>
            </a:r>
            <a:r>
              <a:rPr lang="en-US" sz="1600" dirty="0"/>
              <a:t> </a:t>
            </a:r>
            <a:r>
              <a:rPr lang="en-US" sz="1600" dirty="0" err="1"/>
              <a:t>lý</a:t>
            </a:r>
            <a:r>
              <a:rPr lang="en-US" sz="1600" dirty="0"/>
              <a:t>, </a:t>
            </a:r>
            <a:r>
              <a:rPr lang="en-US" sz="1600" dirty="0" err="1"/>
              <a:t>mà</a:t>
            </a:r>
            <a:r>
              <a:rPr lang="en-US" sz="1600" dirty="0"/>
              <a:t> </a:t>
            </a:r>
            <a:r>
              <a:rPr lang="en-US" sz="1600" dirty="0" err="1"/>
              <a:t>người</a:t>
            </a:r>
            <a:r>
              <a:rPr lang="en-US" sz="1600" dirty="0"/>
              <a:t> </a:t>
            </a:r>
            <a:r>
              <a:rPr lang="en-US" sz="1600" dirty="0" err="1"/>
              <a:t>dùng</a:t>
            </a:r>
            <a:r>
              <a:rPr lang="en-US" sz="1600" dirty="0"/>
              <a:t> </a:t>
            </a:r>
            <a:r>
              <a:rPr lang="en-US" sz="1600" dirty="0" err="1"/>
              <a:t>không</a:t>
            </a:r>
            <a:r>
              <a:rPr lang="en-US" sz="1600" dirty="0"/>
              <a:t> </a:t>
            </a:r>
            <a:r>
              <a:rPr lang="en-US" sz="1600" dirty="0" err="1"/>
              <a:t>biết</a:t>
            </a:r>
            <a:r>
              <a:rPr lang="en-US" sz="1600" dirty="0"/>
              <a:t> </a:t>
            </a:r>
            <a:r>
              <a:rPr lang="en-US" sz="1600" dirty="0" err="1"/>
              <a:t>lại</a:t>
            </a:r>
            <a:r>
              <a:rPr lang="en-US" sz="1600" dirty="0"/>
              <a:t> </a:t>
            </a:r>
            <a:r>
              <a:rPr lang="en-US" sz="1600" dirty="0" err="1"/>
              <a:t>tiếp</a:t>
            </a:r>
            <a:r>
              <a:rPr lang="en-US" sz="1600" dirty="0"/>
              <a:t> </a:t>
            </a:r>
            <a:r>
              <a:rPr lang="en-US" sz="1600" dirty="0" err="1"/>
              <a:t>tục</a:t>
            </a:r>
            <a:r>
              <a:rPr lang="en-US" sz="1600" dirty="0"/>
              <a:t> </a:t>
            </a:r>
            <a:r>
              <a:rPr lang="en-US" sz="1600" dirty="0" err="1"/>
              <a:t>thao</a:t>
            </a:r>
            <a:r>
              <a:rPr lang="en-US" sz="1600" dirty="0"/>
              <a:t> </a:t>
            </a:r>
            <a:r>
              <a:rPr lang="en-US" sz="1600" dirty="0" err="1"/>
              <a:t>tác</a:t>
            </a:r>
            <a:r>
              <a:rPr lang="en-US" sz="1600" dirty="0"/>
              <a:t> </a:t>
            </a:r>
            <a:r>
              <a:rPr lang="en-US" sz="1600" dirty="0" err="1"/>
              <a:t>các</a:t>
            </a:r>
            <a:r>
              <a:rPr lang="en-US" sz="1600" dirty="0"/>
              <a:t> </a:t>
            </a:r>
            <a:r>
              <a:rPr lang="en-US" sz="1600" dirty="0" err="1"/>
              <a:t>chức</a:t>
            </a:r>
            <a:r>
              <a:rPr lang="en-US" sz="1600" dirty="0"/>
              <a:t> </a:t>
            </a:r>
            <a:r>
              <a:rPr lang="en-US" sz="1600" dirty="0" err="1"/>
              <a:t>năng</a:t>
            </a:r>
            <a:r>
              <a:rPr lang="en-US" sz="1600" dirty="0"/>
              <a:t> </a:t>
            </a:r>
            <a:r>
              <a:rPr lang="en-US" sz="1600" dirty="0" err="1"/>
              <a:t>khác</a:t>
            </a:r>
            <a:r>
              <a:rPr lang="en-US" sz="1600" dirty="0"/>
              <a:t>, </a:t>
            </a:r>
            <a:r>
              <a:rPr lang="en-US" sz="1600" dirty="0" err="1"/>
              <a:t>có</a:t>
            </a:r>
            <a:r>
              <a:rPr lang="en-US" sz="1600" dirty="0"/>
              <a:t> </a:t>
            </a:r>
            <a:r>
              <a:rPr lang="en-US" sz="1600" dirty="0" err="1"/>
              <a:t>thể</a:t>
            </a:r>
            <a:r>
              <a:rPr lang="en-US" sz="1600" dirty="0"/>
              <a:t> </a:t>
            </a:r>
            <a:r>
              <a:rPr lang="en-US" sz="1600" dirty="0" err="1"/>
              <a:t>làm</a:t>
            </a:r>
            <a:r>
              <a:rPr lang="en-US" sz="1600" dirty="0"/>
              <a:t> </a:t>
            </a:r>
            <a:r>
              <a:rPr lang="en-US" sz="1600" dirty="0" err="1"/>
              <a:t>cho</a:t>
            </a:r>
            <a:r>
              <a:rPr lang="en-US" sz="1600" dirty="0"/>
              <a:t> </a:t>
            </a:r>
            <a:r>
              <a:rPr lang="en-US" sz="1600" dirty="0" err="1"/>
              <a:t>ứng</a:t>
            </a:r>
            <a:r>
              <a:rPr lang="en-US" sz="1600" dirty="0"/>
              <a:t> </a:t>
            </a:r>
            <a:r>
              <a:rPr lang="en-US" sz="1600" dirty="0" err="1"/>
              <a:t>dụng</a:t>
            </a:r>
            <a:r>
              <a:rPr lang="en-US" sz="1600" dirty="0"/>
              <a:t> </a:t>
            </a:r>
            <a:r>
              <a:rPr lang="en-US" sz="1600" dirty="0" err="1"/>
              <a:t>bị</a:t>
            </a:r>
            <a:r>
              <a:rPr lang="en-US" sz="1600" dirty="0"/>
              <a:t> </a:t>
            </a:r>
            <a:r>
              <a:rPr lang="en-US" sz="1600" dirty="0" err="1"/>
              <a:t>treo</a:t>
            </a:r>
            <a:r>
              <a:rPr lang="en-US" sz="1600" dirty="0"/>
              <a:t>.</a:t>
            </a:r>
          </a:p>
        </p:txBody>
      </p:sp>
      <p:pic>
        <p:nvPicPr>
          <p:cNvPr id="137" name="Google Shape;137;p16"/>
          <p:cNvPicPr preferRelativeResize="0"/>
          <p:nvPr/>
        </p:nvPicPr>
        <p:blipFill>
          <a:blip r:embed="rId3">
            <a:extLst>
              <a:ext uri="{28A0092B-C50C-407E-A947-70E740481C1C}">
                <a14:useLocalDpi xmlns:a14="http://schemas.microsoft.com/office/drawing/2010/main" val="0"/>
              </a:ext>
            </a:extLst>
          </a:blip>
          <a:stretch>
            <a:fillRect/>
          </a:stretch>
        </p:blipFill>
        <p:spPr>
          <a:xfrm>
            <a:off x="5888700" y="0"/>
            <a:ext cx="2309798" cy="5143500"/>
          </a:xfrm>
          <a:prstGeom prst="rect">
            <a:avLst/>
          </a:prstGeom>
          <a:noFill/>
          <a:ln>
            <a:noFill/>
          </a:ln>
        </p:spPr>
      </p:pic>
      <p:sp>
        <p:nvSpPr>
          <p:cNvPr id="138" name="Google Shape;138;p16"/>
          <p:cNvSpPr txBox="1">
            <a:spLocks noGrp="1"/>
          </p:cNvSpPr>
          <p:nvPr>
            <p:ph type="sldNum" idx="12"/>
          </p:nvPr>
        </p:nvSpPr>
        <p:spPr>
          <a:xfrm>
            <a:off x="7565809"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36">
                                            <p:txEl>
                                              <p:pRg st="0" end="0"/>
                                            </p:txEl>
                                          </p:spTgt>
                                        </p:tgtEl>
                                        <p:attrNameLst>
                                          <p:attrName>style.visibility</p:attrName>
                                        </p:attrNameLst>
                                      </p:cBhvr>
                                      <p:to>
                                        <p:strVal val="visible"/>
                                      </p:to>
                                    </p:set>
                                    <p:anim calcmode="lin" valueType="num">
                                      <p:cBhvr additive="base">
                                        <p:cTn id="7" dur="500" fill="hold"/>
                                        <p:tgtEl>
                                          <p:spTgt spid="13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13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36">
                                            <p:txEl>
                                              <p:pRg st="1" end="1"/>
                                            </p:txEl>
                                          </p:spTgt>
                                        </p:tgtEl>
                                        <p:attrNameLst>
                                          <p:attrName>style.visibility</p:attrName>
                                        </p:attrNameLst>
                                      </p:cBhvr>
                                      <p:to>
                                        <p:strVal val="visible"/>
                                      </p:to>
                                    </p:set>
                                    <p:anim calcmode="lin" valueType="num">
                                      <p:cBhvr additive="base">
                                        <p:cTn id="13" dur="500" fill="hold"/>
                                        <p:tgtEl>
                                          <p:spTgt spid="13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136">
                                            <p:txEl>
                                              <p:pRg st="1" end="1"/>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9600" y="1962150"/>
            <a:ext cx="3124200" cy="19812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51"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316963" y="1962150"/>
            <a:ext cx="3124200" cy="200958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3" name="TextBox 2"/>
          <p:cNvSpPr txBox="1"/>
          <p:nvPr/>
        </p:nvSpPr>
        <p:spPr>
          <a:xfrm>
            <a:off x="609599" y="666750"/>
            <a:ext cx="6831563" cy="307777"/>
          </a:xfrm>
          <a:prstGeom prst="rect">
            <a:avLst/>
          </a:prstGeom>
        </p:spPr>
        <p:style>
          <a:lnRef idx="3">
            <a:schemeClr val="lt1"/>
          </a:lnRef>
          <a:fillRef idx="1">
            <a:schemeClr val="accent3"/>
          </a:fillRef>
          <a:effectRef idx="1">
            <a:schemeClr val="accent3"/>
          </a:effectRef>
          <a:fontRef idx="minor">
            <a:schemeClr val="lt1"/>
          </a:fontRef>
        </p:style>
        <p:txBody>
          <a:bodyPr wrap="square" rtlCol="0">
            <a:spAutoFit/>
          </a:bodyPr>
          <a:lstStyle/>
          <a:p>
            <a:r>
              <a:rPr lang="en-US" dirty="0" smtClean="0">
                <a:solidFill>
                  <a:srgbClr val="FFFF00"/>
                </a:solidFill>
              </a:rPr>
              <a:t>2 </a:t>
            </a:r>
            <a:r>
              <a:rPr lang="en-US" dirty="0" err="1" smtClean="0">
                <a:solidFill>
                  <a:srgbClr val="FFFF00"/>
                </a:solidFill>
              </a:rPr>
              <a:t>thành</a:t>
            </a:r>
            <a:r>
              <a:rPr lang="en-US" dirty="0" smtClean="0">
                <a:solidFill>
                  <a:srgbClr val="FFFF00"/>
                </a:solidFill>
              </a:rPr>
              <a:t> </a:t>
            </a:r>
            <a:r>
              <a:rPr lang="en-US" dirty="0" err="1" smtClean="0">
                <a:solidFill>
                  <a:srgbClr val="FFFF00"/>
                </a:solidFill>
              </a:rPr>
              <a:t>phần</a:t>
            </a:r>
            <a:r>
              <a:rPr lang="en-US" dirty="0" smtClean="0">
                <a:solidFill>
                  <a:srgbClr val="FFFF00"/>
                </a:solidFill>
              </a:rPr>
              <a:t> </a:t>
            </a:r>
            <a:r>
              <a:rPr lang="en-US" dirty="0" err="1" smtClean="0">
                <a:solidFill>
                  <a:srgbClr val="FFFF00"/>
                </a:solidFill>
              </a:rPr>
              <a:t>của</a:t>
            </a:r>
            <a:r>
              <a:rPr lang="en-US" dirty="0" smtClean="0">
                <a:solidFill>
                  <a:srgbClr val="FFFF00"/>
                </a:solidFill>
              </a:rPr>
              <a:t> toolbox</a:t>
            </a:r>
            <a:endParaRPr lang="en-US" dirty="0">
              <a:solidFill>
                <a:srgbClr val="FFFF00"/>
              </a:solidFill>
            </a:endParaRPr>
          </a:p>
        </p:txBody>
      </p:sp>
      <p:sp>
        <p:nvSpPr>
          <p:cNvPr id="7" name="Google Shape;136;p16"/>
          <p:cNvSpPr txBox="1">
            <a:spLocks/>
          </p:cNvSpPr>
          <p:nvPr/>
        </p:nvSpPr>
        <p:spPr>
          <a:xfrm>
            <a:off x="1809750" y="4092251"/>
            <a:ext cx="571500" cy="381000"/>
          </a:xfrm>
          <a:prstGeom prst="rect">
            <a:avLst/>
          </a:prstGeom>
          <a:ln/>
        </p:spPr>
        <p:style>
          <a:lnRef idx="1">
            <a:schemeClr val="dk1"/>
          </a:lnRef>
          <a:fillRef idx="2">
            <a:schemeClr val="dk1"/>
          </a:fillRef>
          <a:effectRef idx="1">
            <a:schemeClr val="dk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600"/>
              </a:spcBef>
              <a:spcAft>
                <a:spcPts val="0"/>
              </a:spcAft>
              <a:buClr>
                <a:schemeClr val="accent3"/>
              </a:buClr>
              <a:buSzPts val="1800"/>
              <a:buFont typeface="Pontano Sans"/>
              <a:buChar char="➝"/>
              <a:defRPr sz="1800" b="0" i="0" u="none" strike="noStrike" cap="none">
                <a:solidFill>
                  <a:schemeClr val="dk1"/>
                </a:solidFill>
                <a:latin typeface="Pontano Sans"/>
                <a:ea typeface="Pontano Sans"/>
                <a:cs typeface="Pontano Sans"/>
                <a:sym typeface="Pontano Sans"/>
              </a:defRPr>
            </a:lvl1pPr>
            <a:lvl2pPr marL="914400" marR="0" lvl="1" indent="-342900" algn="l" rtl="0">
              <a:lnSpc>
                <a:spcPct val="100000"/>
              </a:lnSpc>
              <a:spcBef>
                <a:spcPts val="0"/>
              </a:spcBef>
              <a:spcAft>
                <a:spcPts val="0"/>
              </a:spcAft>
              <a:buClr>
                <a:schemeClr val="accent3"/>
              </a:buClr>
              <a:buSzPts val="1800"/>
              <a:buFont typeface="Pontano Sans"/>
              <a:buChar char="⇾"/>
              <a:defRPr sz="1800" b="0" i="0" u="none" strike="noStrike" cap="none">
                <a:solidFill>
                  <a:schemeClr val="dk1"/>
                </a:solidFill>
                <a:latin typeface="Pontano Sans"/>
                <a:ea typeface="Pontano Sans"/>
                <a:cs typeface="Pontano Sans"/>
                <a:sym typeface="Pontano Sans"/>
              </a:defRPr>
            </a:lvl2pPr>
            <a:lvl3pPr marL="1371600" marR="0" lvl="2" indent="-342900" algn="l" rtl="0">
              <a:lnSpc>
                <a:spcPct val="100000"/>
              </a:lnSpc>
              <a:spcBef>
                <a:spcPts val="0"/>
              </a:spcBef>
              <a:spcAft>
                <a:spcPts val="0"/>
              </a:spcAft>
              <a:buClr>
                <a:schemeClr val="accent3"/>
              </a:buClr>
              <a:buSzPts val="1800"/>
              <a:buFont typeface="Pontano Sans"/>
              <a:buChar char="￫"/>
              <a:defRPr sz="1800" b="0" i="0" u="none" strike="noStrike" cap="none">
                <a:solidFill>
                  <a:schemeClr val="dk1"/>
                </a:solidFill>
                <a:latin typeface="Pontano Sans"/>
                <a:ea typeface="Pontano Sans"/>
                <a:cs typeface="Pontano Sans"/>
                <a:sym typeface="Pontano Sans"/>
              </a:defRPr>
            </a:lvl3pPr>
            <a:lvl4pPr marL="1828800" marR="0" lvl="3"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4pPr>
            <a:lvl5pPr marL="2286000" marR="0" lvl="4"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5pPr>
            <a:lvl6pPr marL="2743200" marR="0" lvl="5"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6pPr>
            <a:lvl7pPr marL="3200400" marR="0" lvl="6"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7pPr>
            <a:lvl8pPr marL="3657600" marR="0" lvl="7"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8pPr>
            <a:lvl9pPr marL="4114800" marR="0" lvl="8"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9pPr>
          </a:lstStyle>
          <a:p>
            <a:pPr marL="0" indent="0">
              <a:buFont typeface="Pontano Sans"/>
              <a:buNone/>
            </a:pPr>
            <a:r>
              <a:rPr lang="en-US" sz="1100" dirty="0" smtClean="0"/>
              <a:t>Timer</a:t>
            </a:r>
            <a:endParaRPr lang="en-US" sz="1100" dirty="0"/>
          </a:p>
        </p:txBody>
      </p:sp>
      <p:sp>
        <p:nvSpPr>
          <p:cNvPr id="8" name="Google Shape;136;p16"/>
          <p:cNvSpPr txBox="1">
            <a:spLocks/>
          </p:cNvSpPr>
          <p:nvPr/>
        </p:nvSpPr>
        <p:spPr>
          <a:xfrm>
            <a:off x="5340220" y="4153288"/>
            <a:ext cx="990600" cy="399662"/>
          </a:xfrm>
          <a:prstGeom prst="rect">
            <a:avLst/>
          </a:prstGeom>
          <a:ln/>
        </p:spPr>
        <p:style>
          <a:lnRef idx="1">
            <a:schemeClr val="dk1"/>
          </a:lnRef>
          <a:fillRef idx="2">
            <a:schemeClr val="dk1"/>
          </a:fillRef>
          <a:effectRef idx="1">
            <a:schemeClr val="dk1"/>
          </a:effectRef>
          <a:fontRef idx="minor">
            <a:schemeClr val="dk1"/>
          </a:fontRef>
        </p:style>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600"/>
              </a:spcBef>
              <a:spcAft>
                <a:spcPts val="0"/>
              </a:spcAft>
              <a:buClr>
                <a:schemeClr val="accent3"/>
              </a:buClr>
              <a:buSzPts val="1800"/>
              <a:buFont typeface="Pontano Sans"/>
              <a:buChar char="➝"/>
              <a:defRPr sz="1800" b="0" i="0" u="none" strike="noStrike" cap="none">
                <a:solidFill>
                  <a:schemeClr val="dk1"/>
                </a:solidFill>
                <a:latin typeface="Pontano Sans"/>
                <a:ea typeface="Pontano Sans"/>
                <a:cs typeface="Pontano Sans"/>
                <a:sym typeface="Pontano Sans"/>
              </a:defRPr>
            </a:lvl1pPr>
            <a:lvl2pPr marL="914400" marR="0" lvl="1" indent="-342900" algn="l" rtl="0">
              <a:lnSpc>
                <a:spcPct val="100000"/>
              </a:lnSpc>
              <a:spcBef>
                <a:spcPts val="0"/>
              </a:spcBef>
              <a:spcAft>
                <a:spcPts val="0"/>
              </a:spcAft>
              <a:buClr>
                <a:schemeClr val="accent3"/>
              </a:buClr>
              <a:buSzPts val="1800"/>
              <a:buFont typeface="Pontano Sans"/>
              <a:buChar char="⇾"/>
              <a:defRPr sz="1800" b="0" i="0" u="none" strike="noStrike" cap="none">
                <a:solidFill>
                  <a:schemeClr val="dk1"/>
                </a:solidFill>
                <a:latin typeface="Pontano Sans"/>
                <a:ea typeface="Pontano Sans"/>
                <a:cs typeface="Pontano Sans"/>
                <a:sym typeface="Pontano Sans"/>
              </a:defRPr>
            </a:lvl2pPr>
            <a:lvl3pPr marL="1371600" marR="0" lvl="2" indent="-342900" algn="l" rtl="0">
              <a:lnSpc>
                <a:spcPct val="100000"/>
              </a:lnSpc>
              <a:spcBef>
                <a:spcPts val="0"/>
              </a:spcBef>
              <a:spcAft>
                <a:spcPts val="0"/>
              </a:spcAft>
              <a:buClr>
                <a:schemeClr val="accent3"/>
              </a:buClr>
              <a:buSzPts val="1800"/>
              <a:buFont typeface="Pontano Sans"/>
              <a:buChar char="￫"/>
              <a:defRPr sz="1800" b="0" i="0" u="none" strike="noStrike" cap="none">
                <a:solidFill>
                  <a:schemeClr val="dk1"/>
                </a:solidFill>
                <a:latin typeface="Pontano Sans"/>
                <a:ea typeface="Pontano Sans"/>
                <a:cs typeface="Pontano Sans"/>
                <a:sym typeface="Pontano Sans"/>
              </a:defRPr>
            </a:lvl3pPr>
            <a:lvl4pPr marL="1828800" marR="0" lvl="3"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4pPr>
            <a:lvl5pPr marL="2286000" marR="0" lvl="4"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5pPr>
            <a:lvl6pPr marL="2743200" marR="0" lvl="5"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6pPr>
            <a:lvl7pPr marL="3200400" marR="0" lvl="6"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7pPr>
            <a:lvl8pPr marL="3657600" marR="0" lvl="7"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8pPr>
            <a:lvl9pPr marL="4114800" marR="0" lvl="8" indent="-342900" algn="l" rtl="0">
              <a:lnSpc>
                <a:spcPct val="100000"/>
              </a:lnSpc>
              <a:spcBef>
                <a:spcPts val="0"/>
              </a:spcBef>
              <a:spcAft>
                <a:spcPts val="0"/>
              </a:spcAft>
              <a:buClr>
                <a:schemeClr val="dk1"/>
              </a:buClr>
              <a:buSzPts val="1800"/>
              <a:buFont typeface="Pontano Sans"/>
              <a:buChar char="￫"/>
              <a:defRPr sz="1800" b="0" i="0" u="none" strike="noStrike" cap="none">
                <a:solidFill>
                  <a:schemeClr val="dk1"/>
                </a:solidFill>
                <a:latin typeface="Pontano Sans"/>
                <a:ea typeface="Pontano Sans"/>
                <a:cs typeface="Pontano Sans"/>
                <a:sym typeface="Pontano Sans"/>
              </a:defRPr>
            </a:lvl9pPr>
          </a:lstStyle>
          <a:p>
            <a:pPr marL="0" indent="0">
              <a:buFont typeface="Pontano Sans"/>
              <a:buNone/>
            </a:pPr>
            <a:r>
              <a:rPr lang="en-US" sz="1100" dirty="0" smtClean="0"/>
              <a:t>Progress Bar</a:t>
            </a:r>
          </a:p>
          <a:p>
            <a:pPr marL="0" indent="0">
              <a:buFont typeface="Pontano Sans"/>
              <a:buNone/>
            </a:pPr>
            <a:endParaRPr lang="en-US" dirty="0"/>
          </a:p>
        </p:txBody>
      </p:sp>
    </p:spTree>
    <p:extLst>
      <p:ext uri="{BB962C8B-B14F-4D97-AF65-F5344CB8AC3E}">
        <p14:creationId xmlns:p14="http://schemas.microsoft.com/office/powerpoint/2010/main" val="2931630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nodeType="clickEffect">
                                  <p:stCondLst>
                                    <p:cond delay="0"/>
                                  </p:stCondLst>
                                  <p:childTnLst>
                                    <p:set>
                                      <p:cBhvr>
                                        <p:cTn id="12" dur="1" fill="hold">
                                          <p:stCondLst>
                                            <p:cond delay="0"/>
                                          </p:stCondLst>
                                        </p:cTn>
                                        <p:tgtEl>
                                          <p:spTgt spid="2050"/>
                                        </p:tgtEl>
                                        <p:attrNameLst>
                                          <p:attrName>style.visibility</p:attrName>
                                        </p:attrNameLst>
                                      </p:cBhvr>
                                      <p:to>
                                        <p:strVal val="visible"/>
                                      </p:to>
                                    </p:set>
                                    <p:animEffect transition="in" filter="fade">
                                      <p:cBhvr>
                                        <p:cTn id="13" dur="500"/>
                                        <p:tgtEl>
                                          <p:spTgt spid="2050"/>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2051"/>
                                        </p:tgtEl>
                                        <p:attrNameLst>
                                          <p:attrName>style.visibility</p:attrName>
                                        </p:attrNameLst>
                                      </p:cBhvr>
                                      <p:to>
                                        <p:strVal val="visible"/>
                                      </p:to>
                                    </p:set>
                                    <p:animEffect transition="in" filter="fade">
                                      <p:cBhvr>
                                        <p:cTn id="21" dur="500"/>
                                        <p:tgtEl>
                                          <p:spTgt spid="2051"/>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fade">
                                      <p:cBhvr>
                                        <p:cTn id="2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animBg="1"/>
      <p:bldP spid="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7"/>
          <p:cNvSpPr txBox="1">
            <a:spLocks noGrp="1"/>
          </p:cNvSpPr>
          <p:nvPr>
            <p:ph type="ctrTitle"/>
          </p:nvPr>
        </p:nvSpPr>
        <p:spPr>
          <a:xfrm>
            <a:off x="3451475" y="2045250"/>
            <a:ext cx="5154300" cy="69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Timer</a:t>
            </a:r>
            <a:endParaRPr dirty="0"/>
          </a:p>
        </p:txBody>
      </p:sp>
      <p:sp>
        <p:nvSpPr>
          <p:cNvPr id="144" name="Google Shape;144;p17"/>
          <p:cNvSpPr txBox="1">
            <a:spLocks noGrp="1"/>
          </p:cNvSpPr>
          <p:nvPr>
            <p:ph type="subTitle" idx="1"/>
          </p:nvPr>
        </p:nvSpPr>
        <p:spPr>
          <a:xfrm>
            <a:off x="3451475" y="2680575"/>
            <a:ext cx="5154300" cy="4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DH22TH3 – Lập Trình Quản Lý</a:t>
            </a:r>
          </a:p>
          <a:p>
            <a:pPr marL="0" lvl="0" indent="0" algn="l" rtl="0">
              <a:spcBef>
                <a:spcPts val="0"/>
              </a:spcBef>
              <a:spcAft>
                <a:spcPts val="0"/>
              </a:spcAft>
              <a:buNone/>
            </a:pPr>
            <a:endParaRPr dirty="0"/>
          </a:p>
        </p:txBody>
      </p:sp>
      <p:sp>
        <p:nvSpPr>
          <p:cNvPr id="145" name="Google Shape;145;p17"/>
          <p:cNvSpPr/>
          <p:nvPr/>
        </p:nvSpPr>
        <p:spPr>
          <a:xfrm>
            <a:off x="709450" y="2151150"/>
            <a:ext cx="548299" cy="841200"/>
          </a:xfrm>
          <a:prstGeom prst="rect">
            <a:avLst/>
          </a:prstGeom>
        </p:spPr>
        <p:txBody>
          <a:bodyPr>
            <a:prstTxWarp prst="textPlain">
              <a:avLst/>
            </a:prstTxWarp>
          </a:bodyPr>
          <a:lstStyle/>
          <a:p>
            <a:pPr lvl="0" algn="ctr"/>
            <a:r>
              <a:rPr b="1" i="0">
                <a:ln>
                  <a:noFill/>
                </a:ln>
                <a:gradFill>
                  <a:gsLst>
                    <a:gs pos="0">
                      <a:srgbClr val="75DDFF"/>
                    </a:gs>
                    <a:gs pos="100000">
                      <a:srgbClr val="09B1E9"/>
                    </a:gs>
                  </a:gsLst>
                  <a:lin ang="5400012" scaled="0"/>
                </a:gradFill>
                <a:latin typeface="Droid Serif"/>
              </a:rPr>
              <a:t>1</a:t>
            </a:r>
          </a:p>
        </p:txBody>
      </p:sp>
      <p:sp>
        <p:nvSpPr>
          <p:cNvPr id="146" name="Google Shape;146;p17"/>
          <p:cNvSpPr txBox="1">
            <a:spLocks noGrp="1"/>
          </p:cNvSpPr>
          <p:nvPr>
            <p:ph type="sldNum" idx="12"/>
          </p:nvPr>
        </p:nvSpPr>
        <p:spPr>
          <a:xfrm>
            <a:off x="85295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9"/>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smtClean="0"/>
              <a:t>TIMER</a:t>
            </a:r>
            <a:endParaRPr dirty="0"/>
          </a:p>
        </p:txBody>
      </p:sp>
      <p:sp>
        <p:nvSpPr>
          <p:cNvPr id="159" name="Google Shape;159;p19"/>
          <p:cNvSpPr txBox="1">
            <a:spLocks noGrp="1"/>
          </p:cNvSpPr>
          <p:nvPr>
            <p:ph type="body" idx="1"/>
          </p:nvPr>
        </p:nvSpPr>
        <p:spPr>
          <a:xfrm>
            <a:off x="228600" y="1200150"/>
            <a:ext cx="5301300" cy="1905000"/>
          </a:xfrm>
          <a:prstGeom prst="rect">
            <a:avLst/>
          </a:prstGeom>
        </p:spPr>
        <p:txBody>
          <a:bodyPr spcFirstLastPara="1" wrap="square" lIns="91425" tIns="91425" rIns="91425" bIns="91425" anchor="t" anchorCtr="0">
            <a:noAutofit/>
          </a:bodyPr>
          <a:lstStyle/>
          <a:p>
            <a:r>
              <a:rPr lang="en-US" sz="1400" dirty="0"/>
              <a:t>Timer </a:t>
            </a:r>
            <a:r>
              <a:rPr lang="en-US" sz="1400" dirty="0" err="1"/>
              <a:t>là</a:t>
            </a:r>
            <a:r>
              <a:rPr lang="en-US" sz="1400" dirty="0"/>
              <a:t> </a:t>
            </a:r>
            <a:r>
              <a:rPr lang="en-US" sz="1400" dirty="0" err="1"/>
              <a:t>một</a:t>
            </a:r>
            <a:r>
              <a:rPr lang="en-US" sz="1400" dirty="0"/>
              <a:t> </a:t>
            </a:r>
            <a:r>
              <a:rPr lang="en-US" sz="1400" dirty="0" err="1"/>
              <a:t>lớp</a:t>
            </a:r>
            <a:r>
              <a:rPr lang="en-US" sz="1400" dirty="0"/>
              <a:t> </a:t>
            </a:r>
            <a:r>
              <a:rPr lang="en-US" sz="1400" dirty="0" err="1"/>
              <a:t>trong</a:t>
            </a:r>
            <a:r>
              <a:rPr lang="en-US" sz="1400" dirty="0"/>
              <a:t> </a:t>
            </a:r>
            <a:r>
              <a:rPr lang="en-US" sz="1400" dirty="0" err="1"/>
              <a:t>thư</a:t>
            </a:r>
            <a:r>
              <a:rPr lang="en-US" sz="1400" dirty="0"/>
              <a:t> </a:t>
            </a:r>
            <a:r>
              <a:rPr lang="en-US" sz="1400" dirty="0" err="1"/>
              <a:t>viện</a:t>
            </a:r>
            <a:r>
              <a:rPr lang="en-US" sz="1400" dirty="0"/>
              <a:t> </a:t>
            </a:r>
            <a:r>
              <a:rPr lang="en-US" sz="1400" dirty="0" err="1"/>
              <a:t>System.Windows.Forms</a:t>
            </a:r>
            <a:r>
              <a:rPr lang="en-US" sz="1400" dirty="0"/>
              <a:t> </a:t>
            </a:r>
            <a:r>
              <a:rPr lang="en-US" sz="1400" dirty="0" err="1"/>
              <a:t>được</a:t>
            </a:r>
            <a:r>
              <a:rPr lang="en-US" sz="1400" dirty="0"/>
              <a:t> </a:t>
            </a:r>
            <a:r>
              <a:rPr lang="en-US" sz="1400" dirty="0" err="1"/>
              <a:t>sử</a:t>
            </a:r>
            <a:r>
              <a:rPr lang="en-US" sz="1400" dirty="0"/>
              <a:t> </a:t>
            </a:r>
            <a:r>
              <a:rPr lang="en-US" sz="1400" dirty="0" err="1"/>
              <a:t>dụng</a:t>
            </a:r>
            <a:r>
              <a:rPr lang="en-US" sz="1400" dirty="0"/>
              <a:t> </a:t>
            </a:r>
            <a:r>
              <a:rPr lang="en-US" sz="1400" dirty="0" err="1"/>
              <a:t>để</a:t>
            </a:r>
            <a:r>
              <a:rPr lang="en-US" sz="1400" dirty="0"/>
              <a:t> </a:t>
            </a:r>
            <a:r>
              <a:rPr lang="en-US" sz="1400" dirty="0" err="1"/>
              <a:t>tạo</a:t>
            </a:r>
            <a:r>
              <a:rPr lang="en-US" sz="1400" dirty="0"/>
              <a:t> </a:t>
            </a:r>
            <a:r>
              <a:rPr lang="en-US" sz="1400" dirty="0" err="1"/>
              <a:t>bộ</a:t>
            </a:r>
            <a:r>
              <a:rPr lang="en-US" sz="1400" dirty="0"/>
              <a:t> </a:t>
            </a:r>
            <a:r>
              <a:rPr lang="en-US" sz="1400" dirty="0" err="1"/>
              <a:t>hẹn</a:t>
            </a:r>
            <a:r>
              <a:rPr lang="en-US" sz="1400" dirty="0"/>
              <a:t> </a:t>
            </a:r>
            <a:r>
              <a:rPr lang="en-US" sz="1400" dirty="0" err="1"/>
              <a:t>giờ</a:t>
            </a:r>
            <a:r>
              <a:rPr lang="en-US" sz="1400" dirty="0" smtClean="0"/>
              <a:t>.</a:t>
            </a:r>
            <a:endParaRPr sz="1400" dirty="0"/>
          </a:p>
          <a:p>
            <a:r>
              <a:rPr lang="en-US" sz="1400" dirty="0"/>
              <a:t>Timer </a:t>
            </a:r>
            <a:r>
              <a:rPr lang="en-US" sz="1400" dirty="0" err="1"/>
              <a:t>rất</a:t>
            </a:r>
            <a:r>
              <a:rPr lang="en-US" sz="1400" dirty="0"/>
              <a:t> </a:t>
            </a:r>
            <a:r>
              <a:rPr lang="en-US" sz="1400" dirty="0" err="1"/>
              <a:t>hữu</a:t>
            </a:r>
            <a:r>
              <a:rPr lang="en-US" sz="1400" dirty="0"/>
              <a:t> </a:t>
            </a:r>
            <a:r>
              <a:rPr lang="en-US" sz="1400" dirty="0" err="1"/>
              <a:t>ích</a:t>
            </a:r>
            <a:r>
              <a:rPr lang="en-US" sz="1400" dirty="0"/>
              <a:t> </a:t>
            </a:r>
            <a:r>
              <a:rPr lang="en-US" sz="1400" dirty="0" err="1"/>
              <a:t>cho</a:t>
            </a:r>
            <a:r>
              <a:rPr lang="en-US" sz="1400" dirty="0"/>
              <a:t> </a:t>
            </a:r>
            <a:r>
              <a:rPr lang="en-US" sz="1400" dirty="0" err="1"/>
              <a:t>các</a:t>
            </a:r>
            <a:r>
              <a:rPr lang="en-US" sz="1400" dirty="0"/>
              <a:t> </a:t>
            </a:r>
            <a:r>
              <a:rPr lang="en-US" sz="1400" dirty="0" err="1"/>
              <a:t>tác</a:t>
            </a:r>
            <a:r>
              <a:rPr lang="en-US" sz="1400" dirty="0"/>
              <a:t> </a:t>
            </a:r>
            <a:r>
              <a:rPr lang="en-US" sz="1400" dirty="0" err="1"/>
              <a:t>vụ</a:t>
            </a:r>
            <a:r>
              <a:rPr lang="en-US" sz="1400" dirty="0"/>
              <a:t> </a:t>
            </a:r>
            <a:r>
              <a:rPr lang="en-US" sz="1400" dirty="0" err="1"/>
              <a:t>như</a:t>
            </a:r>
            <a:r>
              <a:rPr lang="en-US" sz="1400" dirty="0"/>
              <a:t>:</a:t>
            </a:r>
          </a:p>
          <a:p>
            <a:r>
              <a:rPr lang="en-US" sz="1400" dirty="0" err="1"/>
              <a:t>Cập</a:t>
            </a:r>
            <a:r>
              <a:rPr lang="en-US" sz="1400" dirty="0"/>
              <a:t> </a:t>
            </a:r>
            <a:r>
              <a:rPr lang="en-US" sz="1400" dirty="0" err="1"/>
              <a:t>nhật</a:t>
            </a:r>
            <a:r>
              <a:rPr lang="en-US" sz="1400" dirty="0"/>
              <a:t> </a:t>
            </a:r>
            <a:r>
              <a:rPr lang="en-US" sz="1400" dirty="0" err="1"/>
              <a:t>giao</a:t>
            </a:r>
            <a:r>
              <a:rPr lang="en-US" sz="1400" dirty="0"/>
              <a:t> </a:t>
            </a:r>
            <a:r>
              <a:rPr lang="en-US" sz="1400" dirty="0" err="1"/>
              <a:t>diện</a:t>
            </a:r>
            <a:r>
              <a:rPr lang="en-US" sz="1400" dirty="0"/>
              <a:t> </a:t>
            </a:r>
            <a:r>
              <a:rPr lang="en-US" sz="1400" dirty="0" err="1"/>
              <a:t>người</a:t>
            </a:r>
            <a:r>
              <a:rPr lang="en-US" sz="1400" dirty="0"/>
              <a:t> </a:t>
            </a:r>
            <a:r>
              <a:rPr lang="en-US" sz="1400" dirty="0" err="1"/>
              <a:t>dùng</a:t>
            </a:r>
            <a:r>
              <a:rPr lang="en-US" sz="1400" dirty="0"/>
              <a:t> </a:t>
            </a:r>
            <a:r>
              <a:rPr lang="en-US" sz="1400" dirty="0" err="1"/>
              <a:t>theo</a:t>
            </a:r>
            <a:r>
              <a:rPr lang="en-US" sz="1400" dirty="0"/>
              <a:t> </a:t>
            </a:r>
            <a:r>
              <a:rPr lang="en-US" sz="1400" dirty="0" err="1"/>
              <a:t>thời</a:t>
            </a:r>
            <a:r>
              <a:rPr lang="en-US" sz="1400" dirty="0"/>
              <a:t> </a:t>
            </a:r>
            <a:r>
              <a:rPr lang="en-US" sz="1400" dirty="0" err="1"/>
              <a:t>gian</a:t>
            </a:r>
            <a:r>
              <a:rPr lang="en-US" sz="1400" dirty="0"/>
              <a:t> </a:t>
            </a:r>
            <a:r>
              <a:rPr lang="en-US" sz="1400" dirty="0" err="1"/>
              <a:t>thực</a:t>
            </a:r>
            <a:endParaRPr lang="en-US" sz="1400" dirty="0"/>
          </a:p>
          <a:p>
            <a:r>
              <a:rPr lang="en-US" sz="1400" dirty="0" err="1"/>
              <a:t>Thực</a:t>
            </a:r>
            <a:r>
              <a:rPr lang="en-US" sz="1400" dirty="0"/>
              <a:t> </a:t>
            </a:r>
            <a:r>
              <a:rPr lang="en-US" sz="1400" dirty="0" err="1"/>
              <a:t>hiện</a:t>
            </a:r>
            <a:r>
              <a:rPr lang="en-US" sz="1400" dirty="0"/>
              <a:t> </a:t>
            </a:r>
            <a:r>
              <a:rPr lang="en-US" sz="1400" dirty="0" err="1"/>
              <a:t>các</a:t>
            </a:r>
            <a:r>
              <a:rPr lang="en-US" sz="1400" dirty="0"/>
              <a:t> </a:t>
            </a:r>
            <a:r>
              <a:rPr lang="en-US" sz="1400" dirty="0" err="1"/>
              <a:t>tác</a:t>
            </a:r>
            <a:r>
              <a:rPr lang="en-US" sz="1400" dirty="0"/>
              <a:t> </a:t>
            </a:r>
            <a:r>
              <a:rPr lang="en-US" sz="1400" dirty="0" err="1"/>
              <a:t>vụ</a:t>
            </a:r>
            <a:r>
              <a:rPr lang="en-US" sz="1400" dirty="0"/>
              <a:t> </a:t>
            </a:r>
            <a:r>
              <a:rPr lang="en-US" sz="1400" dirty="0" err="1"/>
              <a:t>lặp</a:t>
            </a:r>
            <a:r>
              <a:rPr lang="en-US" sz="1400" dirty="0"/>
              <a:t> </a:t>
            </a:r>
            <a:r>
              <a:rPr lang="en-US" sz="1400" dirty="0" err="1"/>
              <a:t>lại</a:t>
            </a:r>
            <a:endParaRPr lang="en-US" sz="1400" dirty="0"/>
          </a:p>
          <a:p>
            <a:r>
              <a:rPr lang="en-US" sz="1400" dirty="0" err="1"/>
              <a:t>Đo</a:t>
            </a:r>
            <a:r>
              <a:rPr lang="en-US" sz="1400" dirty="0"/>
              <a:t> </a:t>
            </a:r>
            <a:r>
              <a:rPr lang="en-US" sz="1400" dirty="0" err="1"/>
              <a:t>thời</a:t>
            </a:r>
            <a:r>
              <a:rPr lang="en-US" sz="1400" dirty="0"/>
              <a:t> </a:t>
            </a:r>
            <a:r>
              <a:rPr lang="en-US" sz="1400" dirty="0" err="1"/>
              <a:t>gian</a:t>
            </a:r>
            <a:r>
              <a:rPr lang="en-US" sz="1400" dirty="0"/>
              <a:t> </a:t>
            </a:r>
            <a:r>
              <a:rPr lang="en-US" sz="1400" dirty="0" err="1"/>
              <a:t>thực</a:t>
            </a:r>
            <a:r>
              <a:rPr lang="en-US" sz="1400" dirty="0"/>
              <a:t> </a:t>
            </a:r>
            <a:r>
              <a:rPr lang="en-US" sz="1400" dirty="0" err="1"/>
              <a:t>hiện</a:t>
            </a:r>
            <a:r>
              <a:rPr lang="en-US" sz="1400" dirty="0"/>
              <a:t> </a:t>
            </a:r>
            <a:r>
              <a:rPr lang="en-US" sz="1400" dirty="0" err="1"/>
              <a:t>một</a:t>
            </a:r>
            <a:r>
              <a:rPr lang="en-US" sz="1400" dirty="0"/>
              <a:t> </a:t>
            </a:r>
            <a:r>
              <a:rPr lang="en-US" sz="1400" dirty="0" err="1"/>
              <a:t>công</a:t>
            </a:r>
            <a:r>
              <a:rPr lang="en-US" sz="1400" dirty="0"/>
              <a:t> </a:t>
            </a:r>
            <a:r>
              <a:rPr lang="en-US" sz="1400" dirty="0" err="1"/>
              <a:t>việc</a:t>
            </a:r>
            <a:endParaRPr lang="en-US" sz="1400" dirty="0"/>
          </a:p>
        </p:txBody>
      </p:sp>
      <p:sp>
        <p:nvSpPr>
          <p:cNvPr id="160" name="Google Shape;160;p19"/>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6</a:t>
            </a:fld>
            <a:endParaRPr/>
          </a:p>
        </p:txBody>
      </p:sp>
      <p:sp>
        <p:nvSpPr>
          <p:cNvPr id="2" name="AutoShape 2" descr="C#.NET: Countdown Timer – GeoffStratton.com"/>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
        <p:nvSpPr>
          <p:cNvPr id="3" name="AutoShape 4" descr="C#.NET: Countdown Timer – GeoffStratton.com"/>
          <p:cNvSpPr>
            <a:spLocks noChangeAspect="1" noChangeArrowheads="1"/>
          </p:cNvSpPr>
          <p:nvPr/>
        </p:nvSpPr>
        <p:spPr bwMode="auto">
          <a:xfrm>
            <a:off x="307975" y="7937"/>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3078" name="Picture 6" descr="C# Tutorial - How to make a Countdown Timer C#.NET | FoxLearn - YouTube"/>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7008" y="3105150"/>
            <a:ext cx="2844800" cy="1600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73923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59">
                                            <p:txEl>
                                              <p:pRg st="0" end="0"/>
                                            </p:txEl>
                                          </p:spTgt>
                                        </p:tgtEl>
                                        <p:attrNameLst>
                                          <p:attrName>style.visibility</p:attrName>
                                        </p:attrNameLst>
                                      </p:cBhvr>
                                      <p:to>
                                        <p:strVal val="visible"/>
                                      </p:to>
                                    </p:set>
                                    <p:animEffect transition="in" filter="fade">
                                      <p:cBhvr>
                                        <p:cTn id="7" dur="1000"/>
                                        <p:tgtEl>
                                          <p:spTgt spid="159">
                                            <p:txEl>
                                              <p:pRg st="0" end="0"/>
                                            </p:txEl>
                                          </p:spTgt>
                                        </p:tgtEl>
                                      </p:cBhvr>
                                    </p:animEffect>
                                    <p:anim calcmode="lin" valueType="num">
                                      <p:cBhvr>
                                        <p:cTn id="8" dur="1000" fill="hold"/>
                                        <p:tgtEl>
                                          <p:spTgt spid="159">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59">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59">
                                            <p:txEl>
                                              <p:pRg st="1" end="1"/>
                                            </p:txEl>
                                          </p:spTgt>
                                        </p:tgtEl>
                                        <p:attrNameLst>
                                          <p:attrName>style.visibility</p:attrName>
                                        </p:attrNameLst>
                                      </p:cBhvr>
                                      <p:to>
                                        <p:strVal val="visible"/>
                                      </p:to>
                                    </p:set>
                                    <p:animEffect transition="in" filter="fade">
                                      <p:cBhvr>
                                        <p:cTn id="14" dur="1000"/>
                                        <p:tgtEl>
                                          <p:spTgt spid="159">
                                            <p:txEl>
                                              <p:pRg st="1" end="1"/>
                                            </p:txEl>
                                          </p:spTgt>
                                        </p:tgtEl>
                                      </p:cBhvr>
                                    </p:animEffect>
                                    <p:anim calcmode="lin" valueType="num">
                                      <p:cBhvr>
                                        <p:cTn id="15" dur="1000" fill="hold"/>
                                        <p:tgtEl>
                                          <p:spTgt spid="159">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59">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59">
                                            <p:txEl>
                                              <p:pRg st="2" end="2"/>
                                            </p:txEl>
                                          </p:spTgt>
                                        </p:tgtEl>
                                        <p:attrNameLst>
                                          <p:attrName>style.visibility</p:attrName>
                                        </p:attrNameLst>
                                      </p:cBhvr>
                                      <p:to>
                                        <p:strVal val="visible"/>
                                      </p:to>
                                    </p:set>
                                    <p:animEffect transition="in" filter="fade">
                                      <p:cBhvr>
                                        <p:cTn id="21" dur="1000"/>
                                        <p:tgtEl>
                                          <p:spTgt spid="159">
                                            <p:txEl>
                                              <p:pRg st="2" end="2"/>
                                            </p:txEl>
                                          </p:spTgt>
                                        </p:tgtEl>
                                      </p:cBhvr>
                                    </p:animEffect>
                                    <p:anim calcmode="lin" valueType="num">
                                      <p:cBhvr>
                                        <p:cTn id="22" dur="1000" fill="hold"/>
                                        <p:tgtEl>
                                          <p:spTgt spid="159">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59">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59">
                                            <p:txEl>
                                              <p:pRg st="3" end="3"/>
                                            </p:txEl>
                                          </p:spTgt>
                                        </p:tgtEl>
                                        <p:attrNameLst>
                                          <p:attrName>style.visibility</p:attrName>
                                        </p:attrNameLst>
                                      </p:cBhvr>
                                      <p:to>
                                        <p:strVal val="visible"/>
                                      </p:to>
                                    </p:set>
                                    <p:animEffect transition="in" filter="fade">
                                      <p:cBhvr>
                                        <p:cTn id="28" dur="1000"/>
                                        <p:tgtEl>
                                          <p:spTgt spid="159">
                                            <p:txEl>
                                              <p:pRg st="3" end="3"/>
                                            </p:txEl>
                                          </p:spTgt>
                                        </p:tgtEl>
                                      </p:cBhvr>
                                    </p:animEffect>
                                    <p:anim calcmode="lin" valueType="num">
                                      <p:cBhvr>
                                        <p:cTn id="29" dur="1000" fill="hold"/>
                                        <p:tgtEl>
                                          <p:spTgt spid="159">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59">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grpId="0" nodeType="clickEffect">
                                  <p:stCondLst>
                                    <p:cond delay="0"/>
                                  </p:stCondLst>
                                  <p:childTnLst>
                                    <p:set>
                                      <p:cBhvr>
                                        <p:cTn id="34" dur="1" fill="hold">
                                          <p:stCondLst>
                                            <p:cond delay="0"/>
                                          </p:stCondLst>
                                        </p:cTn>
                                        <p:tgtEl>
                                          <p:spTgt spid="159">
                                            <p:txEl>
                                              <p:pRg st="4" end="4"/>
                                            </p:txEl>
                                          </p:spTgt>
                                        </p:tgtEl>
                                        <p:attrNameLst>
                                          <p:attrName>style.visibility</p:attrName>
                                        </p:attrNameLst>
                                      </p:cBhvr>
                                      <p:to>
                                        <p:strVal val="visible"/>
                                      </p:to>
                                    </p:set>
                                    <p:animEffect transition="in" filter="fade">
                                      <p:cBhvr>
                                        <p:cTn id="35" dur="1000"/>
                                        <p:tgtEl>
                                          <p:spTgt spid="159">
                                            <p:txEl>
                                              <p:pRg st="4" end="4"/>
                                            </p:txEl>
                                          </p:spTgt>
                                        </p:tgtEl>
                                      </p:cBhvr>
                                    </p:animEffect>
                                    <p:anim calcmode="lin" valueType="num">
                                      <p:cBhvr>
                                        <p:cTn id="36" dur="1000" fill="hold"/>
                                        <p:tgtEl>
                                          <p:spTgt spid="159">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59">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22" presetClass="entr" presetSubtype="4" fill="hold" nodeType="clickEffect">
                                  <p:stCondLst>
                                    <p:cond delay="0"/>
                                  </p:stCondLst>
                                  <p:childTnLst>
                                    <p:set>
                                      <p:cBhvr>
                                        <p:cTn id="41" dur="1" fill="hold">
                                          <p:stCondLst>
                                            <p:cond delay="0"/>
                                          </p:stCondLst>
                                        </p:cTn>
                                        <p:tgtEl>
                                          <p:spTgt spid="3078"/>
                                        </p:tgtEl>
                                        <p:attrNameLst>
                                          <p:attrName>style.visibility</p:attrName>
                                        </p:attrNameLst>
                                      </p:cBhvr>
                                      <p:to>
                                        <p:strVal val="visible"/>
                                      </p:to>
                                    </p:set>
                                    <p:animEffect transition="in" filter="wipe(down)">
                                      <p:cBhvr>
                                        <p:cTn id="42" dur="500"/>
                                        <p:tgtEl>
                                          <p:spTgt spid="307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9"/>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TIMER</a:t>
            </a:r>
            <a:endParaRPr dirty="0"/>
          </a:p>
        </p:txBody>
      </p:sp>
      <p:sp>
        <p:nvSpPr>
          <p:cNvPr id="160" name="Google Shape;160;p19"/>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7</a:t>
            </a:fld>
            <a:endParaRPr/>
          </a:p>
        </p:txBody>
      </p:sp>
      <p:pic>
        <p:nvPicPr>
          <p:cNvPr id="161" name="Google Shape;161;p19" descr="photo-1485113304677-256fd24bb0ae"/>
          <p:cNvPicPr preferRelativeResize="0"/>
          <p:nvPr/>
        </p:nvPicPr>
        <p:blipFill rotWithShape="1">
          <a:blip r:embed="rId3">
            <a:alphaModFix/>
          </a:blip>
          <a:srcRect l="49857" r="24546"/>
          <a:stretch/>
        </p:blipFill>
        <p:spPr>
          <a:xfrm>
            <a:off x="7204968" y="0"/>
            <a:ext cx="1974799" cy="5143500"/>
          </a:xfrm>
          <a:prstGeom prst="rect">
            <a:avLst/>
          </a:prstGeom>
          <a:noFill/>
          <a:ln>
            <a:noFill/>
          </a:ln>
        </p:spPr>
      </p:pic>
      <p:graphicFrame>
        <p:nvGraphicFramePr>
          <p:cNvPr id="2" name="Table 1"/>
          <p:cNvGraphicFramePr>
            <a:graphicFrameLocks noGrp="1"/>
          </p:cNvGraphicFramePr>
          <p:nvPr>
            <p:extLst>
              <p:ext uri="{D42A27DB-BD31-4B8C-83A1-F6EECF244321}">
                <p14:modId xmlns:p14="http://schemas.microsoft.com/office/powerpoint/2010/main" val="1715958458"/>
              </p:ext>
            </p:extLst>
          </p:nvPr>
        </p:nvGraphicFramePr>
        <p:xfrm>
          <a:off x="381000" y="1352550"/>
          <a:ext cx="5300662" cy="1110550"/>
        </p:xfrm>
        <a:graphic>
          <a:graphicData uri="http://schemas.openxmlformats.org/drawingml/2006/table">
            <a:tbl>
              <a:tblPr firstRow="1" firstCol="1" bandRow="1">
                <a:tableStyleId>{775DCB02-9BB8-47FD-8907-85C794F793BA}</a:tableStyleId>
              </a:tblPr>
              <a:tblGrid>
                <a:gridCol w="1447800"/>
                <a:gridCol w="3852862"/>
              </a:tblGrid>
              <a:tr h="215561">
                <a:tc>
                  <a:txBody>
                    <a:bodyPr/>
                    <a:lstStyle/>
                    <a:p>
                      <a:pPr marL="0" marR="0">
                        <a:lnSpc>
                          <a:spcPct val="107000"/>
                        </a:lnSpc>
                        <a:spcBef>
                          <a:spcPts val="0"/>
                        </a:spcBef>
                        <a:spcAft>
                          <a:spcPts val="1500"/>
                        </a:spcAft>
                      </a:pPr>
                      <a:r>
                        <a:rPr lang="en-US" sz="900" dirty="0" err="1">
                          <a:effectLst/>
                        </a:rPr>
                        <a:t>Thuộc</a:t>
                      </a:r>
                      <a:r>
                        <a:rPr lang="en-US" sz="900" dirty="0">
                          <a:effectLst/>
                        </a:rPr>
                        <a:t> </a:t>
                      </a:r>
                      <a:r>
                        <a:rPr lang="en-US" sz="900" dirty="0" err="1">
                          <a:effectLst/>
                        </a:rPr>
                        <a:t>tính</a:t>
                      </a:r>
                      <a:endParaRPr lang="en-US" sz="800" dirty="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dirty="0" err="1">
                          <a:effectLst/>
                        </a:rPr>
                        <a:t>Mô</a:t>
                      </a:r>
                      <a:r>
                        <a:rPr lang="en-US" sz="900" dirty="0">
                          <a:effectLst/>
                        </a:rPr>
                        <a:t> </a:t>
                      </a:r>
                      <a:r>
                        <a:rPr lang="en-US" sz="900" dirty="0" err="1">
                          <a:effectLst/>
                        </a:rPr>
                        <a:t>tả</a:t>
                      </a:r>
                      <a:endParaRPr lang="en-US" sz="800" dirty="0">
                        <a:effectLst/>
                        <a:latin typeface="Calibri"/>
                        <a:ea typeface="Calibri"/>
                        <a:cs typeface="Times New Roman"/>
                      </a:endParaRPr>
                    </a:p>
                  </a:txBody>
                  <a:tcPr marL="50828" marR="50828" marT="36306" marB="36306"/>
                </a:tc>
              </a:tr>
              <a:tr h="370998">
                <a:tc>
                  <a:txBody>
                    <a:bodyPr/>
                    <a:lstStyle/>
                    <a:p>
                      <a:pPr marL="0" marR="0">
                        <a:lnSpc>
                          <a:spcPct val="107000"/>
                        </a:lnSpc>
                        <a:spcBef>
                          <a:spcPts val="0"/>
                        </a:spcBef>
                        <a:spcAft>
                          <a:spcPts val="1500"/>
                        </a:spcAft>
                      </a:pPr>
                      <a:r>
                        <a:rPr lang="en-US" sz="900">
                          <a:effectLst/>
                        </a:rPr>
                        <a:t>Interval</a:t>
                      </a:r>
                      <a:endParaRPr lang="en-US" sz="80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dirty="0" err="1">
                          <a:effectLst/>
                        </a:rPr>
                        <a:t>Thiết</a:t>
                      </a:r>
                      <a:r>
                        <a:rPr lang="en-US" sz="900" dirty="0">
                          <a:effectLst/>
                        </a:rPr>
                        <a:t> </a:t>
                      </a:r>
                      <a:r>
                        <a:rPr lang="en-US" sz="900" dirty="0" err="1">
                          <a:effectLst/>
                        </a:rPr>
                        <a:t>lập</a:t>
                      </a:r>
                      <a:r>
                        <a:rPr lang="en-US" sz="900" dirty="0">
                          <a:effectLst/>
                        </a:rPr>
                        <a:t> </a:t>
                      </a:r>
                      <a:r>
                        <a:rPr lang="en-US" sz="900" dirty="0" err="1">
                          <a:effectLst/>
                        </a:rPr>
                        <a:t>giá</a:t>
                      </a:r>
                      <a:r>
                        <a:rPr lang="en-US" sz="900" dirty="0">
                          <a:effectLst/>
                        </a:rPr>
                        <a:t> </a:t>
                      </a:r>
                      <a:r>
                        <a:rPr lang="en-US" sz="900" dirty="0" err="1">
                          <a:effectLst/>
                        </a:rPr>
                        <a:t>trị</a:t>
                      </a:r>
                      <a:r>
                        <a:rPr lang="en-US" sz="900" dirty="0">
                          <a:effectLst/>
                        </a:rPr>
                        <a:t> </a:t>
                      </a:r>
                      <a:r>
                        <a:rPr lang="en-US" sz="900" dirty="0" err="1">
                          <a:effectLst/>
                        </a:rPr>
                        <a:t>là</a:t>
                      </a:r>
                      <a:r>
                        <a:rPr lang="en-US" sz="900" dirty="0">
                          <a:effectLst/>
                        </a:rPr>
                        <a:t> </a:t>
                      </a:r>
                      <a:r>
                        <a:rPr lang="en-US" sz="900" dirty="0" err="1">
                          <a:effectLst/>
                        </a:rPr>
                        <a:t>một</a:t>
                      </a:r>
                      <a:r>
                        <a:rPr lang="en-US" sz="900" dirty="0">
                          <a:effectLst/>
                        </a:rPr>
                        <a:t> </a:t>
                      </a:r>
                      <a:r>
                        <a:rPr lang="en-US" sz="900" dirty="0" err="1">
                          <a:effectLst/>
                        </a:rPr>
                        <a:t>số</a:t>
                      </a:r>
                      <a:r>
                        <a:rPr lang="en-US" sz="900" dirty="0">
                          <a:effectLst/>
                        </a:rPr>
                        <a:t> </a:t>
                      </a:r>
                      <a:r>
                        <a:rPr lang="en-US" sz="900" dirty="0" err="1">
                          <a:effectLst/>
                        </a:rPr>
                        <a:t>nguyên</a:t>
                      </a:r>
                      <a:r>
                        <a:rPr lang="en-US" sz="900" dirty="0">
                          <a:effectLst/>
                        </a:rPr>
                        <a:t>. </a:t>
                      </a:r>
                      <a:r>
                        <a:rPr lang="en-US" sz="900" dirty="0" err="1">
                          <a:effectLst/>
                        </a:rPr>
                        <a:t>Giá</a:t>
                      </a:r>
                      <a:r>
                        <a:rPr lang="en-US" sz="900" dirty="0">
                          <a:effectLst/>
                        </a:rPr>
                        <a:t> </a:t>
                      </a:r>
                      <a:r>
                        <a:rPr lang="en-US" sz="900" dirty="0" err="1">
                          <a:effectLst/>
                        </a:rPr>
                        <a:t>trị</a:t>
                      </a:r>
                      <a:r>
                        <a:rPr lang="en-US" sz="900" dirty="0">
                          <a:effectLst/>
                        </a:rPr>
                        <a:t> </a:t>
                      </a:r>
                      <a:r>
                        <a:rPr lang="en-US" sz="900" dirty="0" err="1">
                          <a:effectLst/>
                        </a:rPr>
                        <a:t>nguyên</a:t>
                      </a:r>
                      <a:r>
                        <a:rPr lang="en-US" sz="900" dirty="0">
                          <a:effectLst/>
                        </a:rPr>
                        <a:t> </a:t>
                      </a:r>
                      <a:r>
                        <a:rPr lang="en-US" sz="900" dirty="0" err="1">
                          <a:effectLst/>
                        </a:rPr>
                        <a:t>này</a:t>
                      </a:r>
                      <a:r>
                        <a:rPr lang="en-US" sz="900" dirty="0">
                          <a:effectLst/>
                        </a:rPr>
                        <a:t> </a:t>
                      </a:r>
                      <a:r>
                        <a:rPr lang="en-US" sz="900" dirty="0" err="1">
                          <a:effectLst/>
                        </a:rPr>
                        <a:t>là</a:t>
                      </a:r>
                      <a:r>
                        <a:rPr lang="en-US" sz="900" dirty="0">
                          <a:effectLst/>
                        </a:rPr>
                        <a:t> </a:t>
                      </a:r>
                      <a:r>
                        <a:rPr lang="en-US" sz="900" dirty="0" err="1">
                          <a:effectLst/>
                        </a:rPr>
                        <a:t>thời</a:t>
                      </a:r>
                      <a:r>
                        <a:rPr lang="en-US" sz="900" dirty="0">
                          <a:effectLst/>
                        </a:rPr>
                        <a:t> </a:t>
                      </a:r>
                      <a:r>
                        <a:rPr lang="en-US" sz="900" dirty="0" err="1">
                          <a:effectLst/>
                        </a:rPr>
                        <a:t>lượng</a:t>
                      </a:r>
                      <a:r>
                        <a:rPr lang="en-US" sz="900" dirty="0">
                          <a:effectLst/>
                        </a:rPr>
                        <a:t> </a:t>
                      </a:r>
                      <a:r>
                        <a:rPr lang="en-US" sz="900" dirty="0" err="1">
                          <a:effectLst/>
                        </a:rPr>
                        <a:t>của</a:t>
                      </a:r>
                      <a:r>
                        <a:rPr lang="en-US" sz="900" dirty="0">
                          <a:effectLst/>
                        </a:rPr>
                        <a:t> </a:t>
                      </a:r>
                      <a:r>
                        <a:rPr lang="en-US" sz="900" dirty="0" err="1">
                          <a:effectLst/>
                        </a:rPr>
                        <a:t>một</a:t>
                      </a:r>
                      <a:r>
                        <a:rPr lang="en-US" sz="900" dirty="0">
                          <a:effectLst/>
                        </a:rPr>
                        <a:t> </a:t>
                      </a:r>
                      <a:r>
                        <a:rPr lang="en-US" sz="900" dirty="0" err="1">
                          <a:effectLst/>
                        </a:rPr>
                        <a:t>chu</a:t>
                      </a:r>
                      <a:r>
                        <a:rPr lang="en-US" sz="900" dirty="0">
                          <a:effectLst/>
                        </a:rPr>
                        <a:t> </a:t>
                      </a:r>
                      <a:r>
                        <a:rPr lang="en-US" sz="900" dirty="0" err="1">
                          <a:effectLst/>
                        </a:rPr>
                        <a:t>kì</a:t>
                      </a:r>
                      <a:r>
                        <a:rPr lang="en-US" sz="900" dirty="0">
                          <a:effectLst/>
                        </a:rPr>
                        <a:t> </a:t>
                      </a:r>
                      <a:r>
                        <a:rPr lang="en-US" sz="900" dirty="0" err="1">
                          <a:effectLst/>
                        </a:rPr>
                        <a:t>tính</a:t>
                      </a:r>
                      <a:endParaRPr lang="en-US" sz="800" dirty="0">
                        <a:effectLst/>
                        <a:latin typeface="Calibri"/>
                        <a:ea typeface="Calibri"/>
                        <a:cs typeface="Times New Roman"/>
                      </a:endParaRPr>
                    </a:p>
                  </a:txBody>
                  <a:tcPr marL="50828" marR="50828" marT="36306" marB="36306"/>
                </a:tc>
              </a:tr>
              <a:tr h="520191">
                <a:tc>
                  <a:txBody>
                    <a:bodyPr/>
                    <a:lstStyle/>
                    <a:p>
                      <a:pPr marL="0" marR="0">
                        <a:lnSpc>
                          <a:spcPct val="107000"/>
                        </a:lnSpc>
                        <a:spcBef>
                          <a:spcPts val="0"/>
                        </a:spcBef>
                        <a:spcAft>
                          <a:spcPts val="1500"/>
                        </a:spcAft>
                      </a:pPr>
                      <a:r>
                        <a:rPr lang="en-US" sz="900">
                          <a:effectLst/>
                        </a:rPr>
                        <a:t>Enable</a:t>
                      </a:r>
                      <a:endParaRPr lang="en-US" sz="80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dirty="0" err="1">
                          <a:effectLst/>
                        </a:rPr>
                        <a:t>Thiết</a:t>
                      </a:r>
                      <a:r>
                        <a:rPr lang="en-US" sz="900" dirty="0">
                          <a:effectLst/>
                        </a:rPr>
                        <a:t> </a:t>
                      </a:r>
                      <a:r>
                        <a:rPr lang="en-US" sz="900" dirty="0" err="1">
                          <a:effectLst/>
                        </a:rPr>
                        <a:t>lập</a:t>
                      </a:r>
                      <a:r>
                        <a:rPr lang="en-US" sz="900" dirty="0">
                          <a:effectLst/>
                        </a:rPr>
                        <a:t> </a:t>
                      </a:r>
                      <a:r>
                        <a:rPr lang="en-US" sz="900" dirty="0" err="1">
                          <a:effectLst/>
                        </a:rPr>
                        <a:t>giá</a:t>
                      </a:r>
                      <a:r>
                        <a:rPr lang="en-US" sz="900" dirty="0">
                          <a:effectLst/>
                        </a:rPr>
                        <a:t> </a:t>
                      </a:r>
                      <a:r>
                        <a:rPr lang="en-US" sz="900" dirty="0" err="1">
                          <a:effectLst/>
                        </a:rPr>
                        <a:t>trị</a:t>
                      </a:r>
                      <a:r>
                        <a:rPr lang="en-US" sz="900" dirty="0">
                          <a:effectLst/>
                        </a:rPr>
                        <a:t> True </a:t>
                      </a:r>
                      <a:r>
                        <a:rPr lang="en-US" sz="900" dirty="0" err="1">
                          <a:effectLst/>
                        </a:rPr>
                        <a:t>hoặc</a:t>
                      </a:r>
                      <a:r>
                        <a:rPr lang="en-US" sz="900" dirty="0">
                          <a:effectLst/>
                        </a:rPr>
                        <a:t> False. </a:t>
                      </a:r>
                      <a:r>
                        <a:rPr lang="en-US" sz="900" dirty="0" err="1">
                          <a:effectLst/>
                        </a:rPr>
                        <a:t>Nếu</a:t>
                      </a:r>
                      <a:r>
                        <a:rPr lang="en-US" sz="900" dirty="0">
                          <a:effectLst/>
                        </a:rPr>
                        <a:t> </a:t>
                      </a:r>
                      <a:r>
                        <a:rPr lang="en-US" sz="900" dirty="0" err="1">
                          <a:effectLst/>
                        </a:rPr>
                        <a:t>là</a:t>
                      </a:r>
                      <a:r>
                        <a:rPr lang="en-US" sz="900" dirty="0">
                          <a:effectLst/>
                        </a:rPr>
                        <a:t> </a:t>
                      </a:r>
                      <a:r>
                        <a:rPr lang="en-US" sz="900" dirty="0" err="1">
                          <a:effectLst/>
                        </a:rPr>
                        <a:t>giá</a:t>
                      </a:r>
                      <a:r>
                        <a:rPr lang="en-US" sz="900" dirty="0">
                          <a:effectLst/>
                        </a:rPr>
                        <a:t> </a:t>
                      </a:r>
                      <a:r>
                        <a:rPr lang="en-US" sz="900" dirty="0" err="1">
                          <a:effectLst/>
                        </a:rPr>
                        <a:t>trị</a:t>
                      </a:r>
                      <a:r>
                        <a:rPr lang="en-US" sz="900" dirty="0">
                          <a:effectLst/>
                        </a:rPr>
                        <a:t> True </a:t>
                      </a:r>
                      <a:r>
                        <a:rPr lang="en-US" sz="900" dirty="0" err="1">
                          <a:effectLst/>
                        </a:rPr>
                        <a:t>thì</a:t>
                      </a:r>
                      <a:r>
                        <a:rPr lang="en-US" sz="900" dirty="0">
                          <a:effectLst/>
                        </a:rPr>
                        <a:t> </a:t>
                      </a:r>
                      <a:r>
                        <a:rPr lang="en-US" sz="900" dirty="0" err="1">
                          <a:effectLst/>
                        </a:rPr>
                        <a:t>điều</a:t>
                      </a:r>
                      <a:r>
                        <a:rPr lang="en-US" sz="900" dirty="0">
                          <a:effectLst/>
                        </a:rPr>
                        <a:t> </a:t>
                      </a:r>
                      <a:r>
                        <a:rPr lang="en-US" sz="900" dirty="0" err="1">
                          <a:effectLst/>
                        </a:rPr>
                        <a:t>khiển</a:t>
                      </a:r>
                      <a:r>
                        <a:rPr lang="en-US" sz="900" dirty="0">
                          <a:effectLst/>
                        </a:rPr>
                        <a:t> Timer </a:t>
                      </a:r>
                      <a:r>
                        <a:rPr lang="en-US" sz="900" dirty="0" err="1">
                          <a:effectLst/>
                        </a:rPr>
                        <a:t>hoạt</a:t>
                      </a:r>
                      <a:r>
                        <a:rPr lang="en-US" sz="900" dirty="0">
                          <a:effectLst/>
                        </a:rPr>
                        <a:t> </a:t>
                      </a:r>
                      <a:r>
                        <a:rPr lang="en-US" sz="900" dirty="0" err="1">
                          <a:effectLst/>
                        </a:rPr>
                        <a:t>động</a:t>
                      </a:r>
                      <a:r>
                        <a:rPr lang="en-US" sz="900" dirty="0">
                          <a:effectLst/>
                        </a:rPr>
                        <a:t>, </a:t>
                      </a:r>
                      <a:r>
                        <a:rPr lang="en-US" sz="900" dirty="0" err="1">
                          <a:effectLst/>
                        </a:rPr>
                        <a:t>nếu</a:t>
                      </a:r>
                      <a:r>
                        <a:rPr lang="en-US" sz="900" dirty="0">
                          <a:effectLst/>
                        </a:rPr>
                        <a:t> </a:t>
                      </a:r>
                      <a:r>
                        <a:rPr lang="en-US" sz="900" dirty="0" err="1">
                          <a:effectLst/>
                        </a:rPr>
                        <a:t>là</a:t>
                      </a:r>
                      <a:r>
                        <a:rPr lang="en-US" sz="900" dirty="0">
                          <a:effectLst/>
                        </a:rPr>
                        <a:t> </a:t>
                      </a:r>
                      <a:r>
                        <a:rPr lang="en-US" sz="900" dirty="0" err="1">
                          <a:effectLst/>
                        </a:rPr>
                        <a:t>giá</a:t>
                      </a:r>
                      <a:r>
                        <a:rPr lang="en-US" sz="900" dirty="0">
                          <a:effectLst/>
                        </a:rPr>
                        <a:t> </a:t>
                      </a:r>
                      <a:r>
                        <a:rPr lang="en-US" sz="900" dirty="0" err="1">
                          <a:effectLst/>
                        </a:rPr>
                        <a:t>trị</a:t>
                      </a:r>
                      <a:r>
                        <a:rPr lang="en-US" sz="900" dirty="0">
                          <a:effectLst/>
                        </a:rPr>
                        <a:t> False </a:t>
                      </a:r>
                      <a:r>
                        <a:rPr lang="en-US" sz="900" dirty="0" err="1">
                          <a:effectLst/>
                        </a:rPr>
                        <a:t>thì</a:t>
                      </a:r>
                      <a:r>
                        <a:rPr lang="en-US" sz="900" dirty="0">
                          <a:effectLst/>
                        </a:rPr>
                        <a:t> </a:t>
                      </a:r>
                      <a:r>
                        <a:rPr lang="en-US" sz="900" dirty="0" err="1">
                          <a:effectLst/>
                        </a:rPr>
                        <a:t>điều</a:t>
                      </a:r>
                      <a:r>
                        <a:rPr lang="en-US" sz="900" dirty="0">
                          <a:effectLst/>
                        </a:rPr>
                        <a:t> </a:t>
                      </a:r>
                      <a:r>
                        <a:rPr lang="en-US" sz="900" dirty="0" err="1">
                          <a:effectLst/>
                        </a:rPr>
                        <a:t>khiển</a:t>
                      </a:r>
                      <a:r>
                        <a:rPr lang="en-US" sz="900" dirty="0">
                          <a:effectLst/>
                        </a:rPr>
                        <a:t> Timer </a:t>
                      </a:r>
                      <a:r>
                        <a:rPr lang="en-US" sz="900" dirty="0" err="1">
                          <a:effectLst/>
                        </a:rPr>
                        <a:t>không</a:t>
                      </a:r>
                      <a:r>
                        <a:rPr lang="en-US" sz="900" dirty="0">
                          <a:effectLst/>
                        </a:rPr>
                        <a:t> </a:t>
                      </a:r>
                      <a:r>
                        <a:rPr lang="en-US" sz="900" dirty="0" err="1">
                          <a:effectLst/>
                        </a:rPr>
                        <a:t>hoạt</a:t>
                      </a:r>
                      <a:r>
                        <a:rPr lang="en-US" sz="900" dirty="0">
                          <a:effectLst/>
                        </a:rPr>
                        <a:t> </a:t>
                      </a:r>
                      <a:r>
                        <a:rPr lang="en-US" sz="900" dirty="0" err="1">
                          <a:effectLst/>
                        </a:rPr>
                        <a:t>động</a:t>
                      </a:r>
                      <a:endParaRPr lang="en-US" sz="800" dirty="0">
                        <a:effectLst/>
                        <a:latin typeface="Calibri"/>
                        <a:ea typeface="Calibri"/>
                        <a:cs typeface="Times New Roman"/>
                      </a:endParaRPr>
                    </a:p>
                  </a:txBody>
                  <a:tcPr marL="50828" marR="50828" marT="36306" marB="36306"/>
                </a:tc>
              </a:tr>
            </a:tbl>
          </a:graphicData>
        </a:graphic>
      </p:graphicFrame>
      <p:pic>
        <p:nvPicPr>
          <p:cNvPr id="5124" name="Picture 4" descr="How to Use Timer in C# (Tutorial with Sample Cod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1000" y="2604961"/>
            <a:ext cx="2984046" cy="206640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cxnSp>
        <p:nvCxnSpPr>
          <p:cNvPr id="4" name="Straight Arrow Connector 3"/>
          <p:cNvCxnSpPr/>
          <p:nvPr/>
        </p:nvCxnSpPr>
        <p:spPr>
          <a:xfrm flipV="1">
            <a:off x="2133600" y="3028950"/>
            <a:ext cx="2133600" cy="609212"/>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5" name="TextBox 4"/>
          <p:cNvSpPr txBox="1"/>
          <p:nvPr/>
        </p:nvSpPr>
        <p:spPr>
          <a:xfrm>
            <a:off x="4321628" y="2748252"/>
            <a:ext cx="1524000" cy="369332"/>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900" dirty="0" err="1">
                <a:solidFill>
                  <a:srgbClr val="000000"/>
                </a:solidFill>
                <a:latin typeface="Arial"/>
                <a:ea typeface="Arial"/>
                <a:cs typeface="Arial"/>
              </a:rPr>
              <a:t>Nếu</a:t>
            </a:r>
            <a:r>
              <a:rPr lang="en-US" sz="900" dirty="0">
                <a:solidFill>
                  <a:srgbClr val="000000"/>
                </a:solidFill>
                <a:latin typeface="Arial"/>
                <a:ea typeface="Arial"/>
                <a:cs typeface="Arial"/>
              </a:rPr>
              <a:t> </a:t>
            </a:r>
            <a:r>
              <a:rPr lang="en-US" sz="900" dirty="0" err="1" smtClean="0">
                <a:solidFill>
                  <a:srgbClr val="000000"/>
                </a:solidFill>
                <a:latin typeface="Arial"/>
                <a:ea typeface="Arial"/>
                <a:cs typeface="Arial"/>
              </a:rPr>
              <a:t>là</a:t>
            </a:r>
            <a:r>
              <a:rPr lang="en-US" sz="900" dirty="0" smtClean="0">
                <a:solidFill>
                  <a:srgbClr val="000000"/>
                </a:solidFill>
                <a:latin typeface="Arial"/>
                <a:ea typeface="Arial"/>
                <a:cs typeface="Arial"/>
              </a:rPr>
              <a:t> </a:t>
            </a:r>
            <a:r>
              <a:rPr lang="en-US" sz="900" dirty="0">
                <a:solidFill>
                  <a:srgbClr val="000000"/>
                </a:solidFill>
                <a:latin typeface="Arial"/>
                <a:ea typeface="Arial"/>
                <a:cs typeface="Arial"/>
              </a:rPr>
              <a:t>true </a:t>
            </a:r>
            <a:r>
              <a:rPr lang="en-US" sz="900" dirty="0" err="1">
                <a:solidFill>
                  <a:srgbClr val="000000"/>
                </a:solidFill>
                <a:latin typeface="Arial"/>
                <a:ea typeface="Arial"/>
                <a:cs typeface="Arial"/>
              </a:rPr>
              <a:t>thì</a:t>
            </a:r>
            <a:r>
              <a:rPr lang="en-US" sz="900" dirty="0">
                <a:solidFill>
                  <a:srgbClr val="000000"/>
                </a:solidFill>
                <a:latin typeface="Arial"/>
                <a:ea typeface="Arial"/>
                <a:cs typeface="Arial"/>
              </a:rPr>
              <a:t> </a:t>
            </a:r>
            <a:r>
              <a:rPr lang="en-US" sz="900" dirty="0" err="1">
                <a:solidFill>
                  <a:srgbClr val="000000"/>
                </a:solidFill>
                <a:latin typeface="Arial"/>
                <a:ea typeface="Arial"/>
                <a:cs typeface="Arial"/>
              </a:rPr>
              <a:t>khi</a:t>
            </a:r>
            <a:r>
              <a:rPr lang="en-US" sz="900" dirty="0">
                <a:solidFill>
                  <a:srgbClr val="000000"/>
                </a:solidFill>
                <a:latin typeface="Arial"/>
                <a:ea typeface="Arial"/>
                <a:cs typeface="Arial"/>
              </a:rPr>
              <a:t> </a:t>
            </a:r>
            <a:r>
              <a:rPr lang="en-US" sz="900" dirty="0" err="1">
                <a:solidFill>
                  <a:srgbClr val="000000"/>
                </a:solidFill>
                <a:latin typeface="Arial"/>
                <a:ea typeface="Arial"/>
                <a:cs typeface="Arial"/>
              </a:rPr>
              <a:t>chạy</a:t>
            </a:r>
            <a:r>
              <a:rPr lang="en-US" sz="900" dirty="0">
                <a:solidFill>
                  <a:srgbClr val="000000"/>
                </a:solidFill>
                <a:latin typeface="Arial"/>
                <a:ea typeface="Arial"/>
                <a:cs typeface="Arial"/>
              </a:rPr>
              <a:t> </a:t>
            </a:r>
            <a:r>
              <a:rPr lang="en-US" sz="900" dirty="0" err="1">
                <a:solidFill>
                  <a:srgbClr val="000000"/>
                </a:solidFill>
                <a:latin typeface="Arial"/>
                <a:ea typeface="Arial"/>
                <a:cs typeface="Arial"/>
              </a:rPr>
              <a:t>nó</a:t>
            </a:r>
            <a:r>
              <a:rPr lang="en-US" sz="900" dirty="0">
                <a:solidFill>
                  <a:srgbClr val="000000"/>
                </a:solidFill>
                <a:latin typeface="Arial"/>
                <a:ea typeface="Arial"/>
                <a:cs typeface="Arial"/>
              </a:rPr>
              <a:t> </a:t>
            </a:r>
            <a:r>
              <a:rPr lang="en-US" sz="900" dirty="0" err="1">
                <a:solidFill>
                  <a:srgbClr val="000000"/>
                </a:solidFill>
                <a:latin typeface="Arial"/>
                <a:ea typeface="Arial"/>
                <a:cs typeface="Arial"/>
              </a:rPr>
              <a:t>sẽ</a:t>
            </a:r>
            <a:r>
              <a:rPr lang="en-US" sz="900" dirty="0">
                <a:solidFill>
                  <a:srgbClr val="000000"/>
                </a:solidFill>
                <a:latin typeface="Arial"/>
                <a:ea typeface="Arial"/>
                <a:cs typeface="Arial"/>
              </a:rPr>
              <a:t> </a:t>
            </a:r>
            <a:r>
              <a:rPr lang="en-US" sz="900" dirty="0" err="1">
                <a:solidFill>
                  <a:srgbClr val="000000"/>
                </a:solidFill>
                <a:latin typeface="Arial"/>
                <a:ea typeface="Arial"/>
                <a:cs typeface="Arial"/>
              </a:rPr>
              <a:t>tự</a:t>
            </a:r>
            <a:r>
              <a:rPr lang="en-US" sz="900" dirty="0">
                <a:solidFill>
                  <a:srgbClr val="000000"/>
                </a:solidFill>
                <a:latin typeface="Arial"/>
                <a:ea typeface="Arial"/>
                <a:cs typeface="Arial"/>
              </a:rPr>
              <a:t> </a:t>
            </a:r>
            <a:r>
              <a:rPr lang="en-US" sz="900" dirty="0" err="1" smtClean="0">
                <a:solidFill>
                  <a:srgbClr val="000000"/>
                </a:solidFill>
                <a:latin typeface="Arial"/>
                <a:ea typeface="Arial"/>
                <a:cs typeface="Arial"/>
              </a:rPr>
              <a:t>động</a:t>
            </a:r>
            <a:r>
              <a:rPr lang="en-US" sz="900" dirty="0" smtClean="0">
                <a:solidFill>
                  <a:srgbClr val="000000"/>
                </a:solidFill>
                <a:latin typeface="Arial"/>
                <a:ea typeface="Arial"/>
                <a:cs typeface="Arial"/>
              </a:rPr>
              <a:t> </a:t>
            </a:r>
            <a:r>
              <a:rPr lang="en-US" sz="900" dirty="0" err="1">
                <a:solidFill>
                  <a:srgbClr val="000000"/>
                </a:solidFill>
                <a:latin typeface="Arial"/>
                <a:ea typeface="Arial"/>
                <a:cs typeface="Arial"/>
              </a:rPr>
              <a:t>kích</a:t>
            </a:r>
            <a:r>
              <a:rPr lang="en-US" sz="900" dirty="0">
                <a:solidFill>
                  <a:srgbClr val="000000"/>
                </a:solidFill>
                <a:latin typeface="Arial"/>
                <a:ea typeface="Arial"/>
                <a:cs typeface="Arial"/>
              </a:rPr>
              <a:t> </a:t>
            </a:r>
            <a:r>
              <a:rPr lang="en-US" sz="900" dirty="0" err="1">
                <a:solidFill>
                  <a:srgbClr val="000000"/>
                </a:solidFill>
                <a:latin typeface="Arial"/>
                <a:ea typeface="Arial"/>
                <a:cs typeface="Arial"/>
              </a:rPr>
              <a:t>hoạt</a:t>
            </a:r>
            <a:r>
              <a:rPr lang="en-US" sz="900" dirty="0">
                <a:solidFill>
                  <a:srgbClr val="000000"/>
                </a:solidFill>
                <a:latin typeface="Arial"/>
                <a:ea typeface="Arial"/>
                <a:cs typeface="Arial"/>
              </a:rPr>
              <a:t> </a:t>
            </a:r>
          </a:p>
        </p:txBody>
      </p:sp>
      <p:cxnSp>
        <p:nvCxnSpPr>
          <p:cNvPr id="7" name="Straight Arrow Connector 6"/>
          <p:cNvCxnSpPr/>
          <p:nvPr/>
        </p:nvCxnSpPr>
        <p:spPr>
          <a:xfrm>
            <a:off x="2133600" y="3943350"/>
            <a:ext cx="1828800" cy="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pic>
        <p:nvPicPr>
          <p:cNvPr id="5126" name="Picture 6" descr="Timer C#"/>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194214" y="2343151"/>
            <a:ext cx="2370154" cy="2517412"/>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p:cNvSpPr txBox="1"/>
          <p:nvPr/>
        </p:nvSpPr>
        <p:spPr>
          <a:xfrm>
            <a:off x="4038600" y="3827934"/>
            <a:ext cx="1676400" cy="369332"/>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900" dirty="0" err="1"/>
              <a:t>Cứ</a:t>
            </a:r>
            <a:r>
              <a:rPr lang="en-US" sz="900" dirty="0"/>
              <a:t> 1 </a:t>
            </a:r>
            <a:r>
              <a:rPr lang="en-US" sz="900" dirty="0" err="1"/>
              <a:t>giây</a:t>
            </a:r>
            <a:r>
              <a:rPr lang="en-US" sz="900" dirty="0"/>
              <a:t> </a:t>
            </a:r>
            <a:r>
              <a:rPr lang="en-US" sz="900" dirty="0" err="1"/>
              <a:t>sẽ</a:t>
            </a:r>
            <a:r>
              <a:rPr lang="en-US" sz="900" dirty="0"/>
              <a:t> </a:t>
            </a:r>
            <a:r>
              <a:rPr lang="en-US" sz="900" dirty="0" err="1"/>
              <a:t>chạy</a:t>
            </a:r>
            <a:r>
              <a:rPr lang="en-US" sz="900" dirty="0"/>
              <a:t> </a:t>
            </a:r>
            <a:r>
              <a:rPr lang="en-US" sz="900" dirty="0" err="1"/>
              <a:t>sự</a:t>
            </a:r>
            <a:r>
              <a:rPr lang="en-US" sz="900" dirty="0"/>
              <a:t> </a:t>
            </a:r>
            <a:r>
              <a:rPr lang="en-US" sz="900" dirty="0" err="1" smtClean="0"/>
              <a:t>kiện</a:t>
            </a:r>
            <a:r>
              <a:rPr lang="en-US" sz="900" dirty="0" smtClean="0"/>
              <a:t> Tick </a:t>
            </a:r>
            <a:endParaRPr lang="en-US" sz="900"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5124"/>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4"/>
                                        </p:tgtEl>
                                        <p:attrNameLst>
                                          <p:attrName>style.visibility</p:attrName>
                                        </p:attrNameLst>
                                      </p:cBhvr>
                                      <p:to>
                                        <p:strVal val="visible"/>
                                      </p:to>
                                    </p:set>
                                    <p:animEffect transition="in" filter="wipe(down)">
                                      <p:cBhvr>
                                        <p:cTn id="18" dur="500"/>
                                        <p:tgtEl>
                                          <p:spTgt spid="4"/>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wipe(down)">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 presetClass="entr" presetSubtype="0" fill="hold" grpId="0" nodeType="clickEffect">
                                  <p:stCondLst>
                                    <p:cond delay="0"/>
                                  </p:stCondLst>
                                  <p:childTnLst>
                                    <p:set>
                                      <p:cBhvr>
                                        <p:cTn id="31" dur="1" fill="hold">
                                          <p:stCondLst>
                                            <p:cond delay="0"/>
                                          </p:stCondLst>
                                        </p:cTn>
                                        <p:tgtEl>
                                          <p:spTgt spid="16"/>
                                        </p:tgtEl>
                                        <p:attrNameLst>
                                          <p:attrName>style.visibility</p:attrName>
                                        </p:attrNameLst>
                                      </p:cBhvr>
                                      <p:to>
                                        <p:strVal val="visible"/>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5126"/>
                                        </p:tgtEl>
                                        <p:attrNameLst>
                                          <p:attrName>style.visibility</p:attrName>
                                        </p:attrNameLst>
                                      </p:cBhvr>
                                      <p:to>
                                        <p:strVal val="visible"/>
                                      </p:to>
                                    </p:set>
                                    <p:animEffect transition="in" filter="fade">
                                      <p:cBhvr>
                                        <p:cTn id="36" dur="500"/>
                                        <p:tgtEl>
                                          <p:spTgt spid="5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19"/>
          <p:cNvSpPr txBox="1">
            <a:spLocks noGrp="1"/>
          </p:cNvSpPr>
          <p:nvPr>
            <p:ph type="title"/>
          </p:nvPr>
        </p:nvSpPr>
        <p:spPr>
          <a:xfrm>
            <a:off x="457200" y="563300"/>
            <a:ext cx="5301300" cy="727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TIMER</a:t>
            </a:r>
            <a:endParaRPr dirty="0"/>
          </a:p>
        </p:txBody>
      </p:sp>
      <p:sp>
        <p:nvSpPr>
          <p:cNvPr id="160" name="Google Shape;160;p19"/>
          <p:cNvSpPr txBox="1">
            <a:spLocks noGrp="1"/>
          </p:cNvSpPr>
          <p:nvPr>
            <p:ph type="sldNum" idx="12"/>
          </p:nvPr>
        </p:nvSpPr>
        <p:spPr>
          <a:xfrm>
            <a:off x="56062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8</a:t>
            </a:fld>
            <a:endParaRPr/>
          </a:p>
        </p:txBody>
      </p:sp>
      <p:pic>
        <p:nvPicPr>
          <p:cNvPr id="161" name="Google Shape;161;p19" descr="photo-1485113304677-256fd24bb0ae"/>
          <p:cNvPicPr preferRelativeResize="0"/>
          <p:nvPr/>
        </p:nvPicPr>
        <p:blipFill rotWithShape="1">
          <a:blip r:embed="rId3">
            <a:alphaModFix/>
          </a:blip>
          <a:srcRect l="49857" r="24546"/>
          <a:stretch/>
        </p:blipFill>
        <p:spPr>
          <a:xfrm>
            <a:off x="7204968" y="0"/>
            <a:ext cx="1974799" cy="5143500"/>
          </a:xfrm>
          <a:prstGeom prst="rect">
            <a:avLst/>
          </a:prstGeom>
          <a:noFill/>
          <a:ln>
            <a:noFill/>
          </a:ln>
        </p:spPr>
      </p:pic>
      <p:graphicFrame>
        <p:nvGraphicFramePr>
          <p:cNvPr id="3" name="Table 2"/>
          <p:cNvGraphicFramePr>
            <a:graphicFrameLocks noGrp="1"/>
          </p:cNvGraphicFramePr>
          <p:nvPr>
            <p:extLst>
              <p:ext uri="{D42A27DB-BD31-4B8C-83A1-F6EECF244321}">
                <p14:modId xmlns:p14="http://schemas.microsoft.com/office/powerpoint/2010/main" val="869892480"/>
              </p:ext>
            </p:extLst>
          </p:nvPr>
        </p:nvGraphicFramePr>
        <p:xfrm>
          <a:off x="414338" y="1352550"/>
          <a:ext cx="5300662" cy="1107343"/>
        </p:xfrm>
        <a:graphic>
          <a:graphicData uri="http://schemas.openxmlformats.org/drawingml/2006/table">
            <a:tbl>
              <a:tblPr firstRow="1" firstCol="1" bandRow="1">
                <a:tableStyleId>{775DCB02-9BB8-47FD-8907-85C794F793BA}</a:tableStyleId>
              </a:tblPr>
              <a:tblGrid>
                <a:gridCol w="1050131"/>
                <a:gridCol w="4250531"/>
              </a:tblGrid>
              <a:tr h="215561">
                <a:tc>
                  <a:txBody>
                    <a:bodyPr/>
                    <a:lstStyle/>
                    <a:p>
                      <a:pPr marL="0" marR="0">
                        <a:lnSpc>
                          <a:spcPct val="107000"/>
                        </a:lnSpc>
                        <a:spcBef>
                          <a:spcPts val="0"/>
                        </a:spcBef>
                        <a:spcAft>
                          <a:spcPts val="1500"/>
                        </a:spcAft>
                      </a:pPr>
                      <a:r>
                        <a:rPr lang="en-US" sz="900" dirty="0" err="1">
                          <a:effectLst/>
                        </a:rPr>
                        <a:t>Phương</a:t>
                      </a:r>
                      <a:r>
                        <a:rPr lang="en-US" sz="900" dirty="0">
                          <a:effectLst/>
                        </a:rPr>
                        <a:t> </a:t>
                      </a:r>
                      <a:r>
                        <a:rPr lang="en-US" sz="900" dirty="0" err="1">
                          <a:effectLst/>
                        </a:rPr>
                        <a:t>thức</a:t>
                      </a:r>
                      <a:endParaRPr lang="en-US" sz="800" dirty="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a:effectLst/>
                        </a:rPr>
                        <a:t>Mô tả</a:t>
                      </a:r>
                      <a:endParaRPr lang="en-US" sz="800">
                        <a:effectLst/>
                        <a:latin typeface="Calibri"/>
                        <a:ea typeface="Calibri"/>
                        <a:cs typeface="Times New Roman"/>
                      </a:endParaRPr>
                    </a:p>
                  </a:txBody>
                  <a:tcPr marL="50828" marR="50828" marT="36306" marB="36306"/>
                </a:tc>
              </a:tr>
              <a:tr h="520191">
                <a:tc>
                  <a:txBody>
                    <a:bodyPr/>
                    <a:lstStyle/>
                    <a:p>
                      <a:pPr marL="0" marR="0">
                        <a:lnSpc>
                          <a:spcPct val="107000"/>
                        </a:lnSpc>
                        <a:spcBef>
                          <a:spcPts val="0"/>
                        </a:spcBef>
                        <a:spcAft>
                          <a:spcPts val="1500"/>
                        </a:spcAft>
                      </a:pPr>
                      <a:r>
                        <a:rPr lang="en-US" sz="900">
                          <a:effectLst/>
                        </a:rPr>
                        <a:t>Start()</a:t>
                      </a:r>
                      <a:endParaRPr lang="en-US" sz="80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a:effectLst/>
                        </a:rPr>
                        <a:t>Start() kích hoạt điều khiển Timer hoạt động. Phương thức này tương ứng với việc thiết lập giá trị thuộc tính Enable là True</a:t>
                      </a:r>
                      <a:endParaRPr lang="en-US" sz="800">
                        <a:effectLst/>
                        <a:latin typeface="Calibri"/>
                        <a:ea typeface="Calibri"/>
                        <a:cs typeface="Times New Roman"/>
                      </a:endParaRPr>
                    </a:p>
                  </a:txBody>
                  <a:tcPr marL="50828" marR="50828" marT="36306" marB="36306"/>
                </a:tc>
              </a:tr>
              <a:tr h="367791">
                <a:tc>
                  <a:txBody>
                    <a:bodyPr/>
                    <a:lstStyle/>
                    <a:p>
                      <a:pPr marL="0" marR="0">
                        <a:lnSpc>
                          <a:spcPct val="107000"/>
                        </a:lnSpc>
                        <a:spcBef>
                          <a:spcPts val="0"/>
                        </a:spcBef>
                        <a:spcAft>
                          <a:spcPts val="1500"/>
                        </a:spcAft>
                      </a:pPr>
                      <a:r>
                        <a:rPr lang="en-US" sz="900">
                          <a:effectLst/>
                        </a:rPr>
                        <a:t>Stop()</a:t>
                      </a:r>
                      <a:endParaRPr lang="en-US" sz="800">
                        <a:effectLst/>
                        <a:latin typeface="Calibri"/>
                        <a:ea typeface="Calibri"/>
                        <a:cs typeface="Times New Roman"/>
                      </a:endParaRPr>
                    </a:p>
                  </a:txBody>
                  <a:tcPr marL="50828" marR="50828" marT="36306" marB="36306"/>
                </a:tc>
                <a:tc>
                  <a:txBody>
                    <a:bodyPr/>
                    <a:lstStyle/>
                    <a:p>
                      <a:pPr marL="0" marR="0">
                        <a:lnSpc>
                          <a:spcPct val="107000"/>
                        </a:lnSpc>
                        <a:spcBef>
                          <a:spcPts val="0"/>
                        </a:spcBef>
                        <a:spcAft>
                          <a:spcPts val="1500"/>
                        </a:spcAft>
                      </a:pPr>
                      <a:r>
                        <a:rPr lang="en-US" sz="900" dirty="0" err="1">
                          <a:effectLst/>
                        </a:rPr>
                        <a:t>Dừng</a:t>
                      </a:r>
                      <a:r>
                        <a:rPr lang="en-US" sz="900" dirty="0">
                          <a:effectLst/>
                        </a:rPr>
                        <a:t> </a:t>
                      </a:r>
                      <a:r>
                        <a:rPr lang="en-US" sz="900" dirty="0" err="1">
                          <a:effectLst/>
                        </a:rPr>
                        <a:t>hoạt</a:t>
                      </a:r>
                      <a:r>
                        <a:rPr lang="en-US" sz="900" dirty="0">
                          <a:effectLst/>
                        </a:rPr>
                        <a:t> </a:t>
                      </a:r>
                      <a:r>
                        <a:rPr lang="en-US" sz="900" dirty="0" err="1">
                          <a:effectLst/>
                        </a:rPr>
                        <a:t>động</a:t>
                      </a:r>
                      <a:r>
                        <a:rPr lang="en-US" sz="900" dirty="0">
                          <a:effectLst/>
                        </a:rPr>
                        <a:t> </a:t>
                      </a:r>
                      <a:r>
                        <a:rPr lang="en-US" sz="900" dirty="0" err="1">
                          <a:effectLst/>
                        </a:rPr>
                        <a:t>của</a:t>
                      </a:r>
                      <a:r>
                        <a:rPr lang="en-US" sz="900" dirty="0">
                          <a:effectLst/>
                        </a:rPr>
                        <a:t> </a:t>
                      </a:r>
                      <a:r>
                        <a:rPr lang="en-US" sz="900" dirty="0" err="1">
                          <a:effectLst/>
                        </a:rPr>
                        <a:t>điều</a:t>
                      </a:r>
                      <a:r>
                        <a:rPr lang="en-US" sz="900" dirty="0">
                          <a:effectLst/>
                        </a:rPr>
                        <a:t> </a:t>
                      </a:r>
                      <a:r>
                        <a:rPr lang="en-US" sz="900" dirty="0" err="1">
                          <a:effectLst/>
                        </a:rPr>
                        <a:t>khiển</a:t>
                      </a:r>
                      <a:r>
                        <a:rPr lang="en-US" sz="900" dirty="0">
                          <a:effectLst/>
                        </a:rPr>
                        <a:t> Timer. </a:t>
                      </a:r>
                      <a:r>
                        <a:rPr lang="en-US" sz="900" dirty="0" err="1">
                          <a:effectLst/>
                        </a:rPr>
                        <a:t>Phương</a:t>
                      </a:r>
                      <a:r>
                        <a:rPr lang="en-US" sz="900" dirty="0">
                          <a:effectLst/>
                        </a:rPr>
                        <a:t> </a:t>
                      </a:r>
                      <a:r>
                        <a:rPr lang="en-US" sz="900" dirty="0" err="1">
                          <a:effectLst/>
                        </a:rPr>
                        <a:t>thức</a:t>
                      </a:r>
                      <a:r>
                        <a:rPr lang="en-US" sz="900" dirty="0">
                          <a:effectLst/>
                        </a:rPr>
                        <a:t> </a:t>
                      </a:r>
                      <a:r>
                        <a:rPr lang="en-US" sz="900" dirty="0" err="1">
                          <a:effectLst/>
                        </a:rPr>
                        <a:t>này</a:t>
                      </a:r>
                      <a:r>
                        <a:rPr lang="en-US" sz="900" dirty="0">
                          <a:effectLst/>
                        </a:rPr>
                        <a:t> </a:t>
                      </a:r>
                      <a:r>
                        <a:rPr lang="en-US" sz="900" dirty="0" err="1">
                          <a:effectLst/>
                        </a:rPr>
                        <a:t>tương</a:t>
                      </a:r>
                      <a:r>
                        <a:rPr lang="en-US" sz="900" dirty="0">
                          <a:effectLst/>
                        </a:rPr>
                        <a:t> </a:t>
                      </a:r>
                      <a:r>
                        <a:rPr lang="en-US" sz="900" dirty="0" err="1">
                          <a:effectLst/>
                        </a:rPr>
                        <a:t>ứng</a:t>
                      </a:r>
                      <a:r>
                        <a:rPr lang="en-US" sz="900" dirty="0">
                          <a:effectLst/>
                        </a:rPr>
                        <a:t> </a:t>
                      </a:r>
                      <a:r>
                        <a:rPr lang="en-US" sz="900" dirty="0" err="1">
                          <a:effectLst/>
                        </a:rPr>
                        <a:t>với</a:t>
                      </a:r>
                      <a:r>
                        <a:rPr lang="en-US" sz="900" dirty="0">
                          <a:effectLst/>
                        </a:rPr>
                        <a:t> </a:t>
                      </a:r>
                      <a:r>
                        <a:rPr lang="en-US" sz="900" dirty="0" err="1">
                          <a:effectLst/>
                        </a:rPr>
                        <a:t>việc</a:t>
                      </a:r>
                      <a:r>
                        <a:rPr lang="en-US" sz="900" dirty="0">
                          <a:effectLst/>
                        </a:rPr>
                        <a:t> </a:t>
                      </a:r>
                      <a:r>
                        <a:rPr lang="en-US" sz="900" dirty="0" err="1">
                          <a:effectLst/>
                        </a:rPr>
                        <a:t>thiết</a:t>
                      </a:r>
                      <a:r>
                        <a:rPr lang="en-US" sz="900" dirty="0">
                          <a:effectLst/>
                        </a:rPr>
                        <a:t> </a:t>
                      </a:r>
                      <a:r>
                        <a:rPr lang="en-US" sz="900" dirty="0" err="1">
                          <a:effectLst/>
                        </a:rPr>
                        <a:t>lập</a:t>
                      </a:r>
                      <a:r>
                        <a:rPr lang="en-US" sz="900" dirty="0">
                          <a:effectLst/>
                        </a:rPr>
                        <a:t> </a:t>
                      </a:r>
                      <a:r>
                        <a:rPr lang="en-US" sz="900" dirty="0" err="1">
                          <a:effectLst/>
                        </a:rPr>
                        <a:t>giá</a:t>
                      </a:r>
                      <a:r>
                        <a:rPr lang="en-US" sz="900" dirty="0">
                          <a:effectLst/>
                        </a:rPr>
                        <a:t> </a:t>
                      </a:r>
                      <a:r>
                        <a:rPr lang="en-US" sz="900" dirty="0" err="1">
                          <a:effectLst/>
                        </a:rPr>
                        <a:t>trị</a:t>
                      </a:r>
                      <a:r>
                        <a:rPr lang="en-US" sz="900" dirty="0">
                          <a:effectLst/>
                        </a:rPr>
                        <a:t> </a:t>
                      </a:r>
                      <a:r>
                        <a:rPr lang="en-US" sz="900" dirty="0" err="1">
                          <a:effectLst/>
                        </a:rPr>
                        <a:t>thuộc</a:t>
                      </a:r>
                      <a:r>
                        <a:rPr lang="en-US" sz="900" dirty="0">
                          <a:effectLst/>
                        </a:rPr>
                        <a:t> </a:t>
                      </a:r>
                      <a:r>
                        <a:rPr lang="en-US" sz="900" dirty="0" err="1">
                          <a:effectLst/>
                        </a:rPr>
                        <a:t>tính</a:t>
                      </a:r>
                      <a:r>
                        <a:rPr lang="en-US" sz="900" dirty="0">
                          <a:effectLst/>
                        </a:rPr>
                        <a:t> Enable </a:t>
                      </a:r>
                      <a:r>
                        <a:rPr lang="en-US" sz="900" dirty="0" err="1">
                          <a:effectLst/>
                        </a:rPr>
                        <a:t>là</a:t>
                      </a:r>
                      <a:r>
                        <a:rPr lang="en-US" sz="900" dirty="0">
                          <a:effectLst/>
                        </a:rPr>
                        <a:t> False</a:t>
                      </a:r>
                      <a:endParaRPr lang="en-US" sz="800" dirty="0">
                        <a:effectLst/>
                        <a:latin typeface="Calibri"/>
                        <a:ea typeface="Calibri"/>
                        <a:cs typeface="Times New Roman"/>
                      </a:endParaRPr>
                    </a:p>
                  </a:txBody>
                  <a:tcPr marL="50828" marR="50828" marT="36306" marB="36306"/>
                </a:tc>
              </a:tr>
            </a:tbl>
          </a:graphicData>
        </a:graphic>
      </p:graphicFrame>
      <p:pic>
        <p:nvPicPr>
          <p:cNvPr id="13" name="Picture 12"/>
          <p:cNvPicPr/>
          <p:nvPr/>
        </p:nvPicPr>
        <p:blipFill>
          <a:blip r:embed="rId4"/>
          <a:stretch>
            <a:fillRect/>
          </a:stretch>
        </p:blipFill>
        <p:spPr>
          <a:xfrm>
            <a:off x="381000" y="2647950"/>
            <a:ext cx="2876550" cy="2257425"/>
          </a:xfrm>
          <a:prstGeom prst="rect">
            <a:avLst/>
          </a:prstGeom>
          <a:ln>
            <a:noFill/>
          </a:ln>
          <a:effectLst>
            <a:outerShdw blurRad="292100" dist="139700" dir="2700000" algn="tl" rotWithShape="0">
              <a:srgbClr val="333333">
                <a:alpha val="65000"/>
              </a:srgbClr>
            </a:outerShdw>
          </a:effectLst>
        </p:spPr>
      </p:pic>
      <p:cxnSp>
        <p:nvCxnSpPr>
          <p:cNvPr id="8" name="Straight Arrow Connector 7"/>
          <p:cNvCxnSpPr/>
          <p:nvPr/>
        </p:nvCxnSpPr>
        <p:spPr>
          <a:xfrm flipV="1">
            <a:off x="990600" y="2800350"/>
            <a:ext cx="2514600" cy="53340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17" name="TextBox 16"/>
          <p:cNvSpPr txBox="1"/>
          <p:nvPr/>
        </p:nvSpPr>
        <p:spPr>
          <a:xfrm>
            <a:off x="3657600" y="2653002"/>
            <a:ext cx="1524000" cy="369332"/>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900" dirty="0" err="1" smtClean="0">
                <a:solidFill>
                  <a:srgbClr val="000000"/>
                </a:solidFill>
                <a:latin typeface="Arial"/>
                <a:ea typeface="Arial"/>
                <a:cs typeface="Arial"/>
              </a:rPr>
              <a:t>Thiết</a:t>
            </a:r>
            <a:r>
              <a:rPr lang="en-US" sz="900" dirty="0" smtClean="0">
                <a:solidFill>
                  <a:srgbClr val="000000"/>
                </a:solidFill>
                <a:latin typeface="Arial"/>
                <a:ea typeface="Arial"/>
                <a:cs typeface="Arial"/>
              </a:rPr>
              <a:t> </a:t>
            </a:r>
            <a:r>
              <a:rPr lang="en-US" sz="900" dirty="0" err="1" smtClean="0">
                <a:solidFill>
                  <a:srgbClr val="000000"/>
                </a:solidFill>
                <a:latin typeface="Arial"/>
                <a:ea typeface="Arial"/>
                <a:cs typeface="Arial"/>
              </a:rPr>
              <a:t>lập</a:t>
            </a:r>
            <a:r>
              <a:rPr lang="en-US" sz="900" dirty="0" smtClean="0">
                <a:solidFill>
                  <a:srgbClr val="000000"/>
                </a:solidFill>
                <a:latin typeface="Arial"/>
                <a:ea typeface="Arial"/>
                <a:cs typeface="Arial"/>
              </a:rPr>
              <a:t> Enable = true </a:t>
            </a:r>
            <a:r>
              <a:rPr lang="en-US" sz="900" dirty="0" err="1" smtClean="0">
                <a:solidFill>
                  <a:srgbClr val="000000"/>
                </a:solidFill>
                <a:latin typeface="Arial"/>
                <a:ea typeface="Arial"/>
                <a:cs typeface="Arial"/>
              </a:rPr>
              <a:t>và</a:t>
            </a:r>
            <a:r>
              <a:rPr lang="en-US" sz="900" dirty="0" smtClean="0">
                <a:solidFill>
                  <a:srgbClr val="000000"/>
                </a:solidFill>
                <a:latin typeface="Arial"/>
                <a:ea typeface="Arial"/>
                <a:cs typeface="Arial"/>
              </a:rPr>
              <a:t> </a:t>
            </a:r>
            <a:r>
              <a:rPr lang="en-US" sz="900" dirty="0" err="1" smtClean="0">
                <a:solidFill>
                  <a:srgbClr val="000000"/>
                </a:solidFill>
                <a:latin typeface="Arial"/>
                <a:ea typeface="Arial"/>
                <a:cs typeface="Arial"/>
              </a:rPr>
              <a:t>chạy</a:t>
            </a:r>
            <a:r>
              <a:rPr lang="en-US" sz="900" dirty="0" smtClean="0">
                <a:solidFill>
                  <a:srgbClr val="000000"/>
                </a:solidFill>
                <a:latin typeface="Arial"/>
                <a:ea typeface="Arial"/>
                <a:cs typeface="Arial"/>
              </a:rPr>
              <a:t> </a:t>
            </a:r>
            <a:r>
              <a:rPr lang="en-US" sz="900" dirty="0" err="1" smtClean="0">
                <a:solidFill>
                  <a:srgbClr val="000000"/>
                </a:solidFill>
                <a:latin typeface="Arial"/>
                <a:ea typeface="Arial"/>
                <a:cs typeface="Arial"/>
              </a:rPr>
              <a:t>sự</a:t>
            </a:r>
            <a:r>
              <a:rPr lang="en-US" sz="900" dirty="0" smtClean="0">
                <a:solidFill>
                  <a:srgbClr val="000000"/>
                </a:solidFill>
                <a:latin typeface="Arial"/>
                <a:ea typeface="Arial"/>
                <a:cs typeface="Arial"/>
              </a:rPr>
              <a:t> </a:t>
            </a:r>
            <a:r>
              <a:rPr lang="en-US" sz="900" dirty="0" err="1" smtClean="0">
                <a:solidFill>
                  <a:srgbClr val="000000"/>
                </a:solidFill>
                <a:latin typeface="Arial"/>
                <a:ea typeface="Arial"/>
                <a:cs typeface="Arial"/>
              </a:rPr>
              <a:t>kiện</a:t>
            </a:r>
            <a:r>
              <a:rPr lang="en-US" sz="900" dirty="0" smtClean="0">
                <a:solidFill>
                  <a:srgbClr val="000000"/>
                </a:solidFill>
                <a:latin typeface="Arial"/>
                <a:ea typeface="Arial"/>
                <a:cs typeface="Arial"/>
              </a:rPr>
              <a:t> Tick</a:t>
            </a:r>
            <a:endParaRPr lang="en-US" sz="900" dirty="0">
              <a:solidFill>
                <a:srgbClr val="000000"/>
              </a:solidFill>
              <a:latin typeface="Arial"/>
              <a:ea typeface="Arial"/>
              <a:cs typeface="Arial"/>
            </a:endParaRPr>
          </a:p>
        </p:txBody>
      </p:sp>
      <p:cxnSp>
        <p:nvCxnSpPr>
          <p:cNvPr id="10" name="Straight Arrow Connector 9"/>
          <p:cNvCxnSpPr/>
          <p:nvPr/>
        </p:nvCxnSpPr>
        <p:spPr>
          <a:xfrm flipV="1">
            <a:off x="1981200" y="3333750"/>
            <a:ext cx="1524000" cy="76200"/>
          </a:xfrm>
          <a:prstGeom prst="straightConnector1">
            <a:avLst/>
          </a:prstGeom>
          <a:ln>
            <a:tailEnd type="arrow"/>
          </a:ln>
        </p:spPr>
        <p:style>
          <a:lnRef idx="3">
            <a:schemeClr val="accent6"/>
          </a:lnRef>
          <a:fillRef idx="0">
            <a:schemeClr val="accent6"/>
          </a:fillRef>
          <a:effectRef idx="2">
            <a:schemeClr val="accent6"/>
          </a:effectRef>
          <a:fontRef idx="minor">
            <a:schemeClr val="tx1"/>
          </a:fontRef>
        </p:style>
      </p:cxnSp>
      <p:sp>
        <p:nvSpPr>
          <p:cNvPr id="19" name="TextBox 18"/>
          <p:cNvSpPr txBox="1"/>
          <p:nvPr/>
        </p:nvSpPr>
        <p:spPr>
          <a:xfrm>
            <a:off x="3649824" y="3225284"/>
            <a:ext cx="1524000" cy="507831"/>
          </a:xfrm>
          <a:prstGeom prst="rect">
            <a:avLst/>
          </a:prstGeom>
        </p:spPr>
        <p:style>
          <a:lnRef idx="2">
            <a:schemeClr val="accent6"/>
          </a:lnRef>
          <a:fillRef idx="1">
            <a:schemeClr val="lt1"/>
          </a:fillRef>
          <a:effectRef idx="0">
            <a:schemeClr val="accent6"/>
          </a:effectRef>
          <a:fontRef idx="minor">
            <a:schemeClr val="dk1"/>
          </a:fontRef>
        </p:style>
        <p:txBody>
          <a:bodyPr wrap="square" rtlCol="0">
            <a:spAutoFit/>
          </a:bodyPr>
          <a:lstStyle/>
          <a:p>
            <a:r>
              <a:rPr lang="en-US" sz="900" dirty="0" err="1" smtClean="0">
                <a:solidFill>
                  <a:srgbClr val="000000"/>
                </a:solidFill>
                <a:latin typeface="Arial"/>
                <a:ea typeface="Arial"/>
                <a:cs typeface="Arial"/>
              </a:rPr>
              <a:t>Thiết</a:t>
            </a:r>
            <a:r>
              <a:rPr lang="en-US" sz="900" dirty="0" smtClean="0">
                <a:solidFill>
                  <a:srgbClr val="000000"/>
                </a:solidFill>
                <a:latin typeface="Arial"/>
                <a:ea typeface="Arial"/>
                <a:cs typeface="Arial"/>
              </a:rPr>
              <a:t> </a:t>
            </a:r>
            <a:r>
              <a:rPr lang="en-US" sz="900" dirty="0" err="1" smtClean="0">
                <a:solidFill>
                  <a:srgbClr val="000000"/>
                </a:solidFill>
                <a:latin typeface="Arial"/>
                <a:ea typeface="Arial"/>
                <a:cs typeface="Arial"/>
              </a:rPr>
              <a:t>lập</a:t>
            </a:r>
            <a:r>
              <a:rPr lang="en-US" sz="900" dirty="0" smtClean="0">
                <a:solidFill>
                  <a:srgbClr val="000000"/>
                </a:solidFill>
                <a:latin typeface="Arial"/>
                <a:ea typeface="Arial"/>
                <a:cs typeface="Arial"/>
              </a:rPr>
              <a:t> Enable = false </a:t>
            </a:r>
            <a:r>
              <a:rPr lang="en-US" sz="900" dirty="0" err="1" smtClean="0">
                <a:solidFill>
                  <a:srgbClr val="000000"/>
                </a:solidFill>
                <a:latin typeface="Arial"/>
                <a:ea typeface="Arial"/>
                <a:cs typeface="Arial"/>
              </a:rPr>
              <a:t>và</a:t>
            </a:r>
            <a:r>
              <a:rPr lang="en-US" sz="900" dirty="0" smtClean="0">
                <a:solidFill>
                  <a:srgbClr val="000000"/>
                </a:solidFill>
                <a:latin typeface="Arial"/>
                <a:ea typeface="Arial"/>
                <a:cs typeface="Arial"/>
              </a:rPr>
              <a:t> </a:t>
            </a:r>
            <a:r>
              <a:rPr lang="en-US" sz="900" dirty="0" err="1" smtClean="0">
                <a:solidFill>
                  <a:srgbClr val="000000"/>
                </a:solidFill>
                <a:latin typeface="Arial"/>
                <a:ea typeface="Arial"/>
                <a:cs typeface="Arial"/>
              </a:rPr>
              <a:t>sẽ</a:t>
            </a:r>
            <a:r>
              <a:rPr lang="en-US" sz="900" dirty="0" smtClean="0">
                <a:solidFill>
                  <a:srgbClr val="000000"/>
                </a:solidFill>
                <a:latin typeface="Arial"/>
                <a:ea typeface="Arial"/>
                <a:cs typeface="Arial"/>
              </a:rPr>
              <a:t> </a:t>
            </a:r>
            <a:r>
              <a:rPr lang="en-US" sz="900" dirty="0" err="1" smtClean="0">
                <a:solidFill>
                  <a:srgbClr val="000000"/>
                </a:solidFill>
                <a:latin typeface="Arial"/>
                <a:ea typeface="Arial"/>
                <a:cs typeface="Arial"/>
              </a:rPr>
              <a:t>dừng</a:t>
            </a:r>
            <a:r>
              <a:rPr lang="en-US" sz="900" dirty="0" smtClean="0">
                <a:solidFill>
                  <a:srgbClr val="000000"/>
                </a:solidFill>
                <a:latin typeface="Arial"/>
                <a:ea typeface="Arial"/>
                <a:cs typeface="Arial"/>
              </a:rPr>
              <a:t> </a:t>
            </a:r>
            <a:r>
              <a:rPr lang="en-US" sz="900" dirty="0" err="1" smtClean="0">
                <a:solidFill>
                  <a:srgbClr val="000000"/>
                </a:solidFill>
                <a:latin typeface="Arial"/>
                <a:ea typeface="Arial"/>
                <a:cs typeface="Arial"/>
              </a:rPr>
              <a:t>chạy</a:t>
            </a:r>
            <a:r>
              <a:rPr lang="en-US" sz="900" dirty="0" smtClean="0">
                <a:solidFill>
                  <a:srgbClr val="000000"/>
                </a:solidFill>
                <a:latin typeface="Arial"/>
                <a:ea typeface="Arial"/>
                <a:cs typeface="Arial"/>
              </a:rPr>
              <a:t> </a:t>
            </a:r>
            <a:r>
              <a:rPr lang="en-US" sz="900" dirty="0" err="1" smtClean="0">
                <a:solidFill>
                  <a:srgbClr val="000000"/>
                </a:solidFill>
                <a:latin typeface="Arial"/>
                <a:ea typeface="Arial"/>
                <a:cs typeface="Arial"/>
              </a:rPr>
              <a:t>sự</a:t>
            </a:r>
            <a:r>
              <a:rPr lang="en-US" sz="900" dirty="0" smtClean="0">
                <a:solidFill>
                  <a:srgbClr val="000000"/>
                </a:solidFill>
                <a:latin typeface="Arial"/>
                <a:ea typeface="Arial"/>
                <a:cs typeface="Arial"/>
              </a:rPr>
              <a:t> </a:t>
            </a:r>
            <a:r>
              <a:rPr lang="en-US" sz="900" dirty="0" err="1" smtClean="0">
                <a:solidFill>
                  <a:srgbClr val="000000"/>
                </a:solidFill>
                <a:latin typeface="Arial"/>
                <a:ea typeface="Arial"/>
                <a:cs typeface="Arial"/>
              </a:rPr>
              <a:t>kiện</a:t>
            </a:r>
            <a:r>
              <a:rPr lang="en-US" sz="900" dirty="0" smtClean="0">
                <a:solidFill>
                  <a:srgbClr val="000000"/>
                </a:solidFill>
                <a:latin typeface="Arial"/>
                <a:ea typeface="Arial"/>
                <a:cs typeface="Arial"/>
              </a:rPr>
              <a:t> Tick</a:t>
            </a:r>
            <a:endParaRPr lang="en-US" sz="900" dirty="0">
              <a:solidFill>
                <a:srgbClr val="000000"/>
              </a:solidFill>
              <a:latin typeface="Arial"/>
              <a:ea typeface="Arial"/>
              <a:cs typeface="Arial"/>
            </a:endParaRPr>
          </a:p>
        </p:txBody>
      </p:sp>
      <p:sp>
        <p:nvSpPr>
          <p:cNvPr id="11" name="Rectangle 10"/>
          <p:cNvSpPr/>
          <p:nvPr/>
        </p:nvSpPr>
        <p:spPr>
          <a:xfrm>
            <a:off x="3657600" y="3943350"/>
            <a:ext cx="2286000" cy="838200"/>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1200" dirty="0" err="1" smtClean="0"/>
              <a:t>Khi</a:t>
            </a:r>
            <a:r>
              <a:rPr lang="en-US" sz="1200" dirty="0" smtClean="0"/>
              <a:t> </a:t>
            </a:r>
            <a:r>
              <a:rPr lang="en-US" sz="1200" dirty="0" err="1" smtClean="0"/>
              <a:t>dừng</a:t>
            </a:r>
            <a:r>
              <a:rPr lang="en-US" sz="1200" dirty="0" smtClean="0"/>
              <a:t> ta </a:t>
            </a:r>
            <a:r>
              <a:rPr lang="en-US" sz="1200" dirty="0" err="1" smtClean="0"/>
              <a:t>vẫn</a:t>
            </a:r>
            <a:r>
              <a:rPr lang="en-US" sz="1200" dirty="0" smtClean="0"/>
              <a:t> </a:t>
            </a:r>
            <a:r>
              <a:rPr lang="en-US" sz="1200" dirty="0" err="1" smtClean="0"/>
              <a:t>có</a:t>
            </a:r>
            <a:r>
              <a:rPr lang="en-US" sz="1200" dirty="0" smtClean="0"/>
              <a:t> </a:t>
            </a:r>
            <a:r>
              <a:rPr lang="en-US" sz="1200" dirty="0" err="1" smtClean="0"/>
              <a:t>thể</a:t>
            </a:r>
            <a:r>
              <a:rPr lang="en-US" sz="1200" dirty="0" smtClean="0"/>
              <a:t> </a:t>
            </a:r>
            <a:r>
              <a:rPr lang="en-US" sz="1200" dirty="0" err="1" smtClean="0"/>
              <a:t>chạy</a:t>
            </a:r>
            <a:r>
              <a:rPr lang="en-US" sz="1200" dirty="0" smtClean="0"/>
              <a:t> </a:t>
            </a:r>
            <a:r>
              <a:rPr lang="en-US" sz="1200" dirty="0" err="1" smtClean="0"/>
              <a:t>lại</a:t>
            </a:r>
            <a:r>
              <a:rPr lang="en-US" sz="1200" dirty="0" smtClean="0"/>
              <a:t> </a:t>
            </a:r>
            <a:r>
              <a:rPr lang="en-US" sz="1200" dirty="0" err="1" smtClean="0"/>
              <a:t>bằng</a:t>
            </a:r>
            <a:r>
              <a:rPr lang="en-US" sz="1200" dirty="0" smtClean="0"/>
              <a:t> </a:t>
            </a:r>
            <a:r>
              <a:rPr lang="en-US" sz="1200" dirty="0" err="1" smtClean="0"/>
              <a:t>cách</a:t>
            </a:r>
            <a:r>
              <a:rPr lang="en-US" sz="1200" dirty="0" smtClean="0"/>
              <a:t> </a:t>
            </a:r>
            <a:r>
              <a:rPr lang="en-US" sz="1200" dirty="0" err="1" smtClean="0"/>
              <a:t>gọi</a:t>
            </a:r>
            <a:r>
              <a:rPr lang="en-US" sz="1200" dirty="0" smtClean="0"/>
              <a:t> </a:t>
            </a:r>
            <a:r>
              <a:rPr lang="en-US" sz="1200" dirty="0" err="1" smtClean="0"/>
              <a:t>phương</a:t>
            </a:r>
            <a:r>
              <a:rPr lang="en-US" sz="1200" dirty="0" smtClean="0"/>
              <a:t> </a:t>
            </a:r>
            <a:r>
              <a:rPr lang="en-US" sz="1200" dirty="0" err="1" smtClean="0"/>
              <a:t>thức</a:t>
            </a:r>
            <a:r>
              <a:rPr lang="en-US" sz="1200" dirty="0" smtClean="0"/>
              <a:t> Start </a:t>
            </a:r>
            <a:r>
              <a:rPr lang="en-US" sz="1200" dirty="0" err="1" smtClean="0"/>
              <a:t>lần</a:t>
            </a:r>
            <a:r>
              <a:rPr lang="en-US" sz="1200" dirty="0" smtClean="0"/>
              <a:t> </a:t>
            </a:r>
            <a:r>
              <a:rPr lang="en-US" sz="1200" dirty="0" err="1" smtClean="0"/>
              <a:t>nữa</a:t>
            </a:r>
            <a:endParaRPr lang="en-US" sz="1200" dirty="0"/>
          </a:p>
        </p:txBody>
      </p:sp>
    </p:spTree>
    <p:extLst>
      <p:ext uri="{BB962C8B-B14F-4D97-AF65-F5344CB8AC3E}">
        <p14:creationId xmlns:p14="http://schemas.microsoft.com/office/powerpoint/2010/main" val="2433136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13"/>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22" presetClass="entr" presetSubtype="4" fill="hold" nodeType="clickEffect">
                                  <p:stCondLst>
                                    <p:cond delay="0"/>
                                  </p:stCondLst>
                                  <p:childTnLst>
                                    <p:set>
                                      <p:cBhvr>
                                        <p:cTn id="17" dur="1" fill="hold">
                                          <p:stCondLst>
                                            <p:cond delay="0"/>
                                          </p:stCondLst>
                                        </p:cTn>
                                        <p:tgtEl>
                                          <p:spTgt spid="8"/>
                                        </p:tgtEl>
                                        <p:attrNameLst>
                                          <p:attrName>style.visibility</p:attrName>
                                        </p:attrNameLst>
                                      </p:cBhvr>
                                      <p:to>
                                        <p:strVal val="visible"/>
                                      </p:to>
                                    </p:set>
                                    <p:animEffect transition="in" filter="wipe(down)">
                                      <p:cBhvr>
                                        <p:cTn id="18" dur="500"/>
                                        <p:tgtEl>
                                          <p:spTgt spid="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barn(inVertical)">
                                      <p:cBhvr>
                                        <p:cTn id="28" dur="500"/>
                                        <p:tgtEl>
                                          <p:spTgt spid="10"/>
                                        </p:tgtEl>
                                      </p:cBhvr>
                                    </p:animEffect>
                                  </p:childTnLst>
                                </p:cTn>
                              </p:par>
                            </p:childTnLst>
                          </p:cTn>
                        </p:par>
                      </p:childTnLst>
                    </p:cTn>
                  </p:par>
                  <p:par>
                    <p:cTn id="29" fill="hold">
                      <p:stCondLst>
                        <p:cond delay="indefinite"/>
                      </p:stCondLst>
                      <p:childTnLst>
                        <p:par>
                          <p:cTn id="30" fill="hold">
                            <p:stCondLst>
                              <p:cond delay="0"/>
                            </p:stCondLst>
                            <p:childTnLst>
                              <p:par>
                                <p:cTn id="31" presetID="42" presetClass="entr" presetSubtype="0" fill="hold" grpId="0" nodeType="clickEffect">
                                  <p:stCondLst>
                                    <p:cond delay="0"/>
                                  </p:stCondLst>
                                  <p:childTnLst>
                                    <p:set>
                                      <p:cBhvr>
                                        <p:cTn id="32" dur="1" fill="hold">
                                          <p:stCondLst>
                                            <p:cond delay="0"/>
                                          </p:stCondLst>
                                        </p:cTn>
                                        <p:tgtEl>
                                          <p:spTgt spid="19"/>
                                        </p:tgtEl>
                                        <p:attrNameLst>
                                          <p:attrName>style.visibility</p:attrName>
                                        </p:attrNameLst>
                                      </p:cBhvr>
                                      <p:to>
                                        <p:strVal val="visible"/>
                                      </p:to>
                                    </p:set>
                                    <p:animEffect transition="in" filter="fade">
                                      <p:cBhvr>
                                        <p:cTn id="33" dur="1000"/>
                                        <p:tgtEl>
                                          <p:spTgt spid="19"/>
                                        </p:tgtEl>
                                      </p:cBhvr>
                                    </p:animEffect>
                                    <p:anim calcmode="lin" valueType="num">
                                      <p:cBhvr>
                                        <p:cTn id="34" dur="1000" fill="hold"/>
                                        <p:tgtEl>
                                          <p:spTgt spid="19"/>
                                        </p:tgtEl>
                                        <p:attrNameLst>
                                          <p:attrName>ppt_x</p:attrName>
                                        </p:attrNameLst>
                                      </p:cBhvr>
                                      <p:tavLst>
                                        <p:tav tm="0">
                                          <p:val>
                                            <p:strVal val="#ppt_x"/>
                                          </p:val>
                                        </p:tav>
                                        <p:tav tm="100000">
                                          <p:val>
                                            <p:strVal val="#ppt_x"/>
                                          </p:val>
                                        </p:tav>
                                      </p:tavLst>
                                    </p:anim>
                                    <p:anim calcmode="lin" valueType="num">
                                      <p:cBhvr>
                                        <p:cTn id="35"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6" presetClass="entr" presetSubtype="16" fill="hold" grpId="0" nodeType="click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circle(in)">
                                      <p:cBhvr>
                                        <p:cTn id="40"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11"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7"/>
          <p:cNvSpPr txBox="1">
            <a:spLocks noGrp="1"/>
          </p:cNvSpPr>
          <p:nvPr>
            <p:ph type="ctrTitle"/>
          </p:nvPr>
        </p:nvSpPr>
        <p:spPr>
          <a:xfrm>
            <a:off x="3451475" y="2045250"/>
            <a:ext cx="5154300" cy="690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dirty="0" smtClean="0"/>
              <a:t>Progress Bar</a:t>
            </a:r>
            <a:endParaRPr dirty="0"/>
          </a:p>
        </p:txBody>
      </p:sp>
      <p:sp>
        <p:nvSpPr>
          <p:cNvPr id="144" name="Google Shape;144;p17"/>
          <p:cNvSpPr txBox="1">
            <a:spLocks noGrp="1"/>
          </p:cNvSpPr>
          <p:nvPr>
            <p:ph type="subTitle" idx="1"/>
          </p:nvPr>
        </p:nvSpPr>
        <p:spPr>
          <a:xfrm>
            <a:off x="3451475" y="2680575"/>
            <a:ext cx="5154300" cy="432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smtClean="0"/>
              <a:t>DH22TH3 – Lập Trình Quản Lý</a:t>
            </a:r>
          </a:p>
          <a:p>
            <a:pPr marL="0" lvl="0" indent="0" algn="l" rtl="0">
              <a:spcBef>
                <a:spcPts val="0"/>
              </a:spcBef>
              <a:spcAft>
                <a:spcPts val="0"/>
              </a:spcAft>
              <a:buNone/>
            </a:pPr>
            <a:endParaRPr dirty="0"/>
          </a:p>
        </p:txBody>
      </p:sp>
      <p:sp>
        <p:nvSpPr>
          <p:cNvPr id="145" name="Google Shape;145;p17"/>
          <p:cNvSpPr/>
          <p:nvPr/>
        </p:nvSpPr>
        <p:spPr>
          <a:xfrm>
            <a:off x="709450" y="2151150"/>
            <a:ext cx="548299" cy="841200"/>
          </a:xfrm>
          <a:prstGeom prst="rect">
            <a:avLst/>
          </a:prstGeom>
        </p:spPr>
        <p:txBody>
          <a:bodyPr>
            <a:prstTxWarp prst="textPlain">
              <a:avLst/>
            </a:prstTxWarp>
          </a:bodyPr>
          <a:lstStyle/>
          <a:p>
            <a:pPr lvl="0" algn="ctr"/>
            <a:r>
              <a:rPr lang="en-US" b="1" dirty="0">
                <a:gradFill>
                  <a:gsLst>
                    <a:gs pos="0">
                      <a:srgbClr val="75DDFF"/>
                    </a:gs>
                    <a:gs pos="100000">
                      <a:srgbClr val="09B1E9"/>
                    </a:gs>
                  </a:gsLst>
                  <a:lin ang="5400012" scaled="0"/>
                </a:gradFill>
                <a:latin typeface="Droid Serif"/>
              </a:rPr>
              <a:t>2</a:t>
            </a:r>
            <a:endParaRPr b="1" i="0" dirty="0">
              <a:ln>
                <a:noFill/>
              </a:ln>
              <a:gradFill>
                <a:gsLst>
                  <a:gs pos="0">
                    <a:srgbClr val="75DDFF"/>
                  </a:gs>
                  <a:gs pos="100000">
                    <a:srgbClr val="09B1E9"/>
                  </a:gs>
                </a:gsLst>
                <a:lin ang="5400012" scaled="0"/>
              </a:gradFill>
              <a:latin typeface="Droid Serif"/>
            </a:endParaRPr>
          </a:p>
        </p:txBody>
      </p:sp>
      <p:sp>
        <p:nvSpPr>
          <p:cNvPr id="146" name="Google Shape;146;p17"/>
          <p:cNvSpPr txBox="1">
            <a:spLocks noGrp="1"/>
          </p:cNvSpPr>
          <p:nvPr>
            <p:ph type="sldNum" idx="12"/>
          </p:nvPr>
        </p:nvSpPr>
        <p:spPr>
          <a:xfrm>
            <a:off x="8529584" y="4749851"/>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
              <a:t>9</a:t>
            </a:fld>
            <a:endParaRPr/>
          </a:p>
        </p:txBody>
      </p:sp>
    </p:spTree>
    <p:extLst>
      <p:ext uri="{BB962C8B-B14F-4D97-AF65-F5344CB8AC3E}">
        <p14:creationId xmlns:p14="http://schemas.microsoft.com/office/powerpoint/2010/main" val="436327959"/>
      </p:ext>
    </p:extLst>
  </p:cSld>
  <p:clrMapOvr>
    <a:masterClrMapping/>
  </p:clrMapOvr>
  <p:timing>
    <p:tnLst>
      <p:par>
        <p:cTn id="1" dur="indefinite" restart="never" nodeType="tmRoot"/>
      </p:par>
    </p:tnLst>
  </p:timing>
</p:sld>
</file>

<file path=ppt/theme/theme1.xml><?xml version="1.0" encoding="utf-8"?>
<a:theme xmlns:a="http://schemas.openxmlformats.org/drawingml/2006/main" name="Nestor template">
  <a:themeElements>
    <a:clrScheme name="Custom 347">
      <a:dk1>
        <a:srgbClr val="162D5A"/>
      </a:dk1>
      <a:lt1>
        <a:srgbClr val="FFFFFF"/>
      </a:lt1>
      <a:dk2>
        <a:srgbClr val="5E626B"/>
      </a:dk2>
      <a:lt2>
        <a:srgbClr val="EDEEF1"/>
      </a:lt2>
      <a:accent1>
        <a:srgbClr val="A7EA52"/>
      </a:accent1>
      <a:accent2>
        <a:srgbClr val="33CCCC"/>
      </a:accent2>
      <a:accent3>
        <a:srgbClr val="33CCFF"/>
      </a:accent3>
      <a:accent4>
        <a:srgbClr val="16A3E0"/>
      </a:accent4>
      <a:accent5>
        <a:srgbClr val="162D5A"/>
      </a:accent5>
      <a:accent6>
        <a:srgbClr val="F14124"/>
      </a:accent6>
      <a:hlink>
        <a:srgbClr val="16A3E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160</TotalTime>
  <Words>1194</Words>
  <Application>Microsoft Office PowerPoint</Application>
  <PresentationFormat>On-screen Show (16:9)</PresentationFormat>
  <Paragraphs>167</Paragraphs>
  <Slides>21</Slides>
  <Notes>16</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21</vt:i4>
      </vt:variant>
    </vt:vector>
  </HeadingPairs>
  <TitlesOfParts>
    <vt:vector size="28" baseType="lpstr">
      <vt:lpstr>Arial</vt:lpstr>
      <vt:lpstr>Pontano Sans</vt:lpstr>
      <vt:lpstr>Times New Roman</vt:lpstr>
      <vt:lpstr>Wingdings</vt:lpstr>
      <vt:lpstr>Droid Serif</vt:lpstr>
      <vt:lpstr>Calibri</vt:lpstr>
      <vt:lpstr>Nestor template</vt:lpstr>
      <vt:lpstr>FLASH FORM </vt:lpstr>
      <vt:lpstr>THÀNH VIÊN NHÓM</vt:lpstr>
      <vt:lpstr>GIỚI THIỆU</vt:lpstr>
      <vt:lpstr>PowerPoint Presentation</vt:lpstr>
      <vt:lpstr>Timer</vt:lpstr>
      <vt:lpstr>TIMER</vt:lpstr>
      <vt:lpstr>TIMER</vt:lpstr>
      <vt:lpstr>TIMER</vt:lpstr>
      <vt:lpstr>Progress Bar</vt:lpstr>
      <vt:lpstr>PowerPoint Presentation</vt:lpstr>
      <vt:lpstr>PROGRESS BAR</vt:lpstr>
      <vt:lpstr>PROGRESS BAR</vt:lpstr>
      <vt:lpstr>PROGRESS BAR</vt:lpstr>
      <vt:lpstr>Flash Form</vt:lpstr>
      <vt:lpstr>PowerPoint Presentation</vt:lpstr>
      <vt:lpstr>FLASH FORM</vt:lpstr>
      <vt:lpstr>LỢI ÍCH</vt:lpstr>
      <vt:lpstr>PowerPoint Presentation</vt:lpstr>
      <vt:lpstr>PowerPoint Presentation</vt:lpstr>
      <vt:lpstr>KẾT LUẬN</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FLASH FORM</dc:title>
  <dc:creator>User</dc:creator>
  <cp:lastModifiedBy>User</cp:lastModifiedBy>
  <cp:revision>16</cp:revision>
  <dcterms:modified xsi:type="dcterms:W3CDTF">2024-02-19T16:06:55Z</dcterms:modified>
</cp:coreProperties>
</file>